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412" r:id="rId5"/>
    <p:sldId id="410" r:id="rId6"/>
    <p:sldId id="405" r:id="rId7"/>
    <p:sldId id="406" r:id="rId8"/>
    <p:sldId id="407" r:id="rId9"/>
    <p:sldId id="408" r:id="rId10"/>
    <p:sldId id="409" r:id="rId11"/>
    <p:sldId id="413" r:id="rId12"/>
  </p:sldIdLst>
  <p:sldSz cx="12188825" cy="6858000"/>
  <p:notesSz cx="6797675" cy="9928225"/>
  <p:embeddedFontLst>
    <p:embeddedFont>
      <p:font typeface="OTP Sharp Geo ExtraBold" pitchFamily="50" charset="-18"/>
      <p:bold r:id="rId15"/>
    </p:embeddedFont>
    <p:embeddedFont>
      <p:font typeface="Reckless Standard S Medium" pitchFamily="50" charset="-18"/>
      <p:regular r:id="rId16"/>
    </p:embeddedFont>
    <p:embeddedFont>
      <p:font typeface="Squad" panose="020B0604020202020204" charset="0"/>
      <p:regular r:id="rId17"/>
      <p:bold r:id="rId18"/>
      <p:italic r:id="rId19"/>
      <p:boldItalic r:id="rId20"/>
    </p:embeddedFont>
    <p:embeddedFont>
      <p:font typeface="Squad Heavy" panose="020B0604020202020204" charset="0"/>
      <p:bold r:id="rId21"/>
      <p:italic r:id="rId22"/>
      <p:boldItalic r:id="rId23"/>
    </p:embeddedFont>
    <p:embeddedFont>
      <p:font typeface="Squad Light" panose="020B0604020202020204" charset="0"/>
      <p:regular r:id="rId24"/>
      <p:italic r:id="rId25"/>
    </p:embeddedFont>
  </p:embeddedFontLst>
  <p:defaultTextStyle>
    <a:defPPr>
      <a:defRPr lang="en-US"/>
    </a:defPPr>
    <a:lvl1pPr marL="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65" userDrawn="1">
          <p15:clr>
            <a:srgbClr val="A4A3A4"/>
          </p15:clr>
        </p15:guide>
        <p15:guide id="2" pos="35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bestény Ágnes" initials="SÁ" lastIdx="8" clrIdx="0"/>
  <p:cmAuthor id="2" name="viki" initials="v" lastIdx="0" clrIdx="1"/>
  <p:cmAuthor id="3" name="Miklos Zsengeller" initials="MZ" lastIdx="38" clrIdx="2"/>
  <p:cmAuthor id="4" name="Mito" initials="M" lastIdx="16" clrIdx="3"/>
  <p:cmAuthor id="5" name="Csaba László" initials="CL" lastIdx="2" clrIdx="4">
    <p:extLst>
      <p:ext uri="{19B8F6BF-5375-455C-9EA6-DF929625EA0E}">
        <p15:presenceInfo xmlns:p15="http://schemas.microsoft.com/office/powerpoint/2012/main" userId="Csaba László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F"/>
    <a:srgbClr val="C0C6B3"/>
    <a:srgbClr val="9DCC8F"/>
    <a:srgbClr val="9ECEA8"/>
    <a:srgbClr val="59B951"/>
    <a:srgbClr val="52AE30"/>
    <a:srgbClr val="5FCD37"/>
    <a:srgbClr val="E5E5E5"/>
    <a:srgbClr val="F7A709"/>
    <a:srgbClr val="EAEAE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6208"/>
  </p:normalViewPr>
  <p:slideViewPr>
    <p:cSldViewPr snapToGrid="0" snapToObjects="1">
      <p:cViewPr varScale="1">
        <p:scale>
          <a:sx n="82" d="100"/>
          <a:sy n="82" d="100"/>
        </p:scale>
        <p:origin x="720" y="72"/>
      </p:cViewPr>
      <p:guideLst>
        <p:guide orient="horz" pos="1865"/>
        <p:guide pos="35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55" d="100"/>
          <a:sy n="155" d="100"/>
        </p:scale>
        <p:origin x="5736" y="2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>
              <a:latin typeface="Squad Light" pitchFamily="2" charset="0"/>
            </a:endParaRPr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5ACAC-4B43-4C51-BF33-D3076C70504F}" type="datetimeFigureOut">
              <a:rPr lang="hu-HU" smtClean="0">
                <a:latin typeface="Squad Light" pitchFamily="2" charset="0"/>
              </a:rPr>
              <a:t>2026. 10. 26.</a:t>
            </a:fld>
            <a:endParaRPr lang="hu-HU" dirty="0">
              <a:latin typeface="Squad Light" pitchFamily="2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>
              <a:latin typeface="Squad Light" pitchFamily="2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AE6B9-7B16-4780-A48C-EBD5665B1954}" type="slidenum">
              <a:rPr lang="hu-HU" smtClean="0">
                <a:latin typeface="Squad Light" pitchFamily="2" charset="0"/>
              </a:rPr>
              <a:t>‹#›</a:t>
            </a:fld>
            <a:endParaRPr lang="hu-HU" dirty="0">
              <a:latin typeface="Squad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306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Squad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Squad Light" pitchFamily="2" charset="0"/>
              </a:defRPr>
            </a:lvl1pPr>
          </a:lstStyle>
          <a:p>
            <a:fld id="{21A7265D-89EE-FF41-A2E8-E1EAB0B4616F}" type="datetimeFigureOut">
              <a:rPr lang="en-US" smtClean="0"/>
              <a:pPr/>
              <a:t>10/26/2026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dirty="0"/>
              <a:t>Click to edit Master text styles</a:t>
            </a:r>
          </a:p>
          <a:p>
            <a:pPr lvl="1"/>
            <a:r>
              <a:rPr lang="hu-HU" dirty="0"/>
              <a:t>Second level</a:t>
            </a:r>
          </a:p>
          <a:p>
            <a:pPr lvl="2"/>
            <a:r>
              <a:rPr lang="hu-HU" dirty="0"/>
              <a:t>Third level</a:t>
            </a:r>
          </a:p>
          <a:p>
            <a:pPr lvl="3"/>
            <a:r>
              <a:rPr lang="hu-HU" dirty="0"/>
              <a:t>Fourth level</a:t>
            </a:r>
          </a:p>
          <a:p>
            <a:pPr lvl="4"/>
            <a:r>
              <a:rPr lang="hu-HU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Squad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Squad Light" pitchFamily="2" charset="0"/>
              </a:defRPr>
            </a:lvl1pPr>
          </a:lstStyle>
          <a:p>
            <a:fld id="{CD5AE754-556D-9E4E-B174-094F6DEBE0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733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b="0" i="0" kern="1200">
        <a:solidFill>
          <a:schemeClr val="tx1"/>
        </a:solidFill>
        <a:latin typeface="Squad Light" pitchFamily="2" charset="0"/>
        <a:ea typeface="+mn-ea"/>
        <a:cs typeface="+mn-cs"/>
      </a:defRPr>
    </a:lvl1pPr>
    <a:lvl2pPr marL="457200" algn="l" defTabSz="457200" rtl="0" eaLnBrk="1" latinLnBrk="0" hangingPunct="1">
      <a:defRPr sz="1200" b="0" i="0" kern="1200">
        <a:solidFill>
          <a:schemeClr val="tx1"/>
        </a:solidFill>
        <a:latin typeface="Squad Light" pitchFamily="2" charset="0"/>
        <a:ea typeface="+mn-ea"/>
        <a:cs typeface="+mn-cs"/>
      </a:defRPr>
    </a:lvl2pPr>
    <a:lvl3pPr marL="914400" algn="l" defTabSz="457200" rtl="0" eaLnBrk="1" latinLnBrk="0" hangingPunct="1">
      <a:defRPr sz="1200" b="0" i="0" kern="1200">
        <a:solidFill>
          <a:schemeClr val="tx1"/>
        </a:solidFill>
        <a:latin typeface="Squad Light" pitchFamily="2" charset="0"/>
        <a:ea typeface="+mn-ea"/>
        <a:cs typeface="+mn-cs"/>
      </a:defRPr>
    </a:lvl3pPr>
    <a:lvl4pPr marL="1371600" algn="l" defTabSz="457200" rtl="0" eaLnBrk="1" latinLnBrk="0" hangingPunct="1">
      <a:defRPr sz="1200" b="0" i="0" kern="1200">
        <a:solidFill>
          <a:schemeClr val="tx1"/>
        </a:solidFill>
        <a:latin typeface="Squad Light" pitchFamily="2" charset="0"/>
        <a:ea typeface="+mn-ea"/>
        <a:cs typeface="+mn-cs"/>
      </a:defRPr>
    </a:lvl4pPr>
    <a:lvl5pPr marL="1828800" algn="l" defTabSz="457200" rtl="0" eaLnBrk="1" latinLnBrk="0" hangingPunct="1">
      <a:defRPr sz="1200" b="0" i="0" kern="1200">
        <a:solidFill>
          <a:schemeClr val="tx1"/>
        </a:solidFill>
        <a:latin typeface="Squad Light" pitchFamily="2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BORÍTÓ, VAGY FEJEZETNYITÓ OLDALAK</a:t>
            </a:r>
          </a:p>
          <a:p>
            <a:endParaRPr lang="hu-HU" dirty="0"/>
          </a:p>
          <a:p>
            <a:r>
              <a:rPr lang="hu-HU" dirty="0"/>
              <a:t>Headline (Főcím): 60 pt Squad-Heavy</a:t>
            </a:r>
          </a:p>
          <a:p>
            <a:r>
              <a:rPr lang="hu-HU" dirty="0"/>
              <a:t>Subheadline (Alcím): 28 pt Squad-Regular</a:t>
            </a:r>
          </a:p>
          <a:p>
            <a:endParaRPr lang="hu-HU" dirty="0"/>
          </a:p>
          <a:p>
            <a:r>
              <a:rPr lang="hu-HU" dirty="0"/>
              <a:t>BELSŐ OLDALAK</a:t>
            </a:r>
          </a:p>
          <a:p>
            <a:endParaRPr lang="hu-HU" dirty="0"/>
          </a:p>
          <a:p>
            <a:r>
              <a:rPr lang="hu-HU" dirty="0"/>
              <a:t>Headline (Főcím): 45 pt Squad-Heavy</a:t>
            </a:r>
          </a:p>
          <a:p>
            <a:r>
              <a:rPr lang="hu-HU" dirty="0"/>
              <a:t>Subheadline (Alcím): 28 pt Squad-Heavy</a:t>
            </a:r>
          </a:p>
          <a:p>
            <a:r>
              <a:rPr lang="hu-HU" dirty="0"/>
              <a:t>Body (folyószöveg): 15 pt, ha sok a szöveg, 19 pt, ha kevés a szöveg. Squad-Regular. Egy oldalon csak egy méret legyen használva!</a:t>
            </a:r>
          </a:p>
          <a:p>
            <a:r>
              <a:rPr lang="hu-HU" dirty="0"/>
              <a:t>Kiemelés folyószövegben, vagy a folyószövegben használt alcím 19 pt és Squad-Heavy.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AE754-556D-9E4E-B174-094F6DEBE09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202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crop+kép háttér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20471C-3B94-4EC0-8C45-F04624BA0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19064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zlo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44563" y="5495705"/>
            <a:ext cx="4299698" cy="369306"/>
          </a:xfrm>
          <a:prstGeom prst="rect">
            <a:avLst/>
          </a:prstGeom>
          <a:noFill/>
        </p:spPr>
        <p:txBody>
          <a:bodyPr wrap="square" lIns="121893" tIns="60947" rIns="121893" bIns="60947" rtlCol="0">
            <a:spAutoFit/>
          </a:bodyPr>
          <a:lstStyle/>
          <a:p>
            <a:pPr algn="ctr"/>
            <a:r>
              <a:rPr lang="en-US" sz="1600" b="0" i="0" spc="68" dirty="0">
                <a:solidFill>
                  <a:srgbClr val="5A5A5A"/>
                </a:solidFill>
                <a:latin typeface="Squad Light" pitchFamily="2" charset="0"/>
                <a:ea typeface="Arial"/>
                <a:cs typeface="Arial"/>
              </a:rPr>
              <a:t>Ismerjük egymást. Megbízunk egymásban.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FD0BDC-3B4F-AF44-8E35-7058E090BF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574" y="2653525"/>
            <a:ext cx="6541676" cy="135194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2603EA-EBC1-402D-BD51-E70C661EF2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06300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lap">
    <p:bg>
      <p:bgPr>
        <a:gradFill>
          <a:gsLst>
            <a:gs pos="0">
              <a:srgbClr val="50B848"/>
            </a:gs>
            <a:gs pos="100000">
              <a:srgbClr val="B7C726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ED1ADA-1BEE-654E-8ABF-1DAA12C184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00" r="-100012"/>
          <a:stretch/>
        </p:blipFill>
        <p:spPr>
          <a:xfrm>
            <a:off x="0" y="-62630"/>
            <a:ext cx="6933600" cy="69174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670F65B-04C0-A64D-BEBB-AEF90442A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895" y="1997242"/>
            <a:ext cx="6477802" cy="2786513"/>
          </a:xfrm>
          <a:prstGeom prst="rect">
            <a:avLst/>
          </a:prstGeo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Squad Heavy" pitchFamily="2" charset="0"/>
              </a:defRPr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C48D564-9A92-CF4B-9D56-DAA1D19B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896" y="4860757"/>
            <a:ext cx="6477802" cy="15785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Squad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hu-H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8BAA7E-C013-4424-8BCD-D3D6A21859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306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jezet indító fehér háttérr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348E8E-9432-B247-BE46-93C4A4160A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00" r="-100000"/>
          <a:stretch/>
        </p:blipFill>
        <p:spPr>
          <a:xfrm>
            <a:off x="0" y="-50104"/>
            <a:ext cx="6933236" cy="691743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6ACFE73-4DC4-C347-A0F4-7F9A3EC60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895" y="1997242"/>
            <a:ext cx="6477802" cy="2786513"/>
          </a:xfrm>
          <a:prstGeom prst="rect">
            <a:avLst/>
          </a:prstGeom>
        </p:spPr>
        <p:txBody>
          <a:bodyPr anchor="b"/>
          <a:lstStyle>
            <a:lvl1pPr algn="l">
              <a:defRPr sz="6000" b="1" i="0">
                <a:solidFill>
                  <a:srgbClr val="006C3F"/>
                </a:solidFill>
                <a:latin typeface="Squad Heavy" pitchFamily="2" charset="0"/>
              </a:defRPr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967A766-4AFE-0A44-B3A3-06856E0DCC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896" y="4860757"/>
            <a:ext cx="6477802" cy="15785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rgbClr val="006C3F"/>
                </a:solidFill>
                <a:latin typeface="Squad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hu-H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EA6BEE-4A49-4D45-8E44-17C9D17DF1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6474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jezetindító képpel a háttér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3730B21D-6277-FC46-A6FC-FBFEE855AF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006C3F"/>
          </a:solidFill>
        </p:spPr>
        <p:txBody>
          <a:bodyPr/>
          <a:lstStyle/>
          <a:p>
            <a:r>
              <a:rPr lang="hu-HU" dirty="0"/>
              <a:t>Kép beszúrásához kattintson az ikonra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D13C30-BA89-694E-A49E-0E67DF2CF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00" r="-100000"/>
          <a:stretch/>
        </p:blipFill>
        <p:spPr>
          <a:xfrm>
            <a:off x="0" y="-62630"/>
            <a:ext cx="6933236" cy="6917436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1F5AF8A-AC62-8A44-8816-10BA325583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895" y="1997242"/>
            <a:ext cx="6477802" cy="2786513"/>
          </a:xfrm>
          <a:prstGeom prst="rect">
            <a:avLst/>
          </a:prstGeo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Squad Heavy" pitchFamily="2" charset="0"/>
              </a:defRPr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317904B9-51DD-0B4C-92DB-ED2CA4B3FB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896" y="4860757"/>
            <a:ext cx="6477802" cy="15785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Squad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hu-H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1A0948-37B7-4E7F-9079-AC2A1164E4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5381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általános szöveges old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6"/>
          <p:cNvSpPr>
            <a:spLocks noGrp="1"/>
          </p:cNvSpPr>
          <p:nvPr>
            <p:ph type="title"/>
          </p:nvPr>
        </p:nvSpPr>
        <p:spPr>
          <a:xfrm>
            <a:off x="643915" y="564849"/>
            <a:ext cx="6195986" cy="615553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algn="l">
              <a:defRPr sz="5000" b="0" i="0">
                <a:solidFill>
                  <a:srgbClr val="59B951"/>
                </a:solidFill>
                <a:latin typeface="Squad Heavy" pitchFamily="2" charset="0"/>
                <a:cs typeface="Arial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037751-4367-E241-BC81-E83554F5F2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32" y="427822"/>
            <a:ext cx="1245697" cy="2625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F8FE7-80B7-954C-8542-6D93C9AEAC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4525" y="1773238"/>
            <a:ext cx="10707688" cy="4402137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006C3F"/>
                </a:solidFill>
                <a:latin typeface="Squad" pitchFamily="2" charset="0"/>
              </a:defRPr>
            </a:lvl1pPr>
            <a:lvl2pPr>
              <a:defRPr sz="2400" b="0" i="0">
                <a:solidFill>
                  <a:srgbClr val="006C3F"/>
                </a:solidFill>
                <a:latin typeface="Squad Light" pitchFamily="2" charset="0"/>
              </a:defRPr>
            </a:lvl2pPr>
            <a:lvl3pPr>
              <a:defRPr sz="2000" b="0" i="0">
                <a:solidFill>
                  <a:srgbClr val="006C3F"/>
                </a:solidFill>
                <a:latin typeface="Squad Light" pitchFamily="2" charset="0"/>
              </a:defRPr>
            </a:lvl3pPr>
            <a:lvl4pPr>
              <a:defRPr sz="1600" b="0" i="0">
                <a:solidFill>
                  <a:srgbClr val="006C3F"/>
                </a:solidFill>
                <a:latin typeface="Squad Light" pitchFamily="2" charset="0"/>
              </a:defRPr>
            </a:lvl4pPr>
            <a:lvl5pPr>
              <a:defRPr sz="1400" b="0" i="0">
                <a:solidFill>
                  <a:srgbClr val="006C3F"/>
                </a:solidFill>
                <a:latin typeface="Squad Light" pitchFamily="2" charset="0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31E871-0ADE-491C-BA35-C00A968372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737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gradFill>
          <a:gsLst>
            <a:gs pos="0">
              <a:srgbClr val="50B848"/>
            </a:gs>
            <a:gs pos="100000">
              <a:srgbClr val="B7C726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8B8D58-AABC-714D-9A02-CD3CDA53A8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32" y="427822"/>
            <a:ext cx="124569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ADF91F-EC6A-4827-AAD5-9ED43CBF19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92730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0F2294-DD4F-42CB-B438-C4C0930A8D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1106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F60B64-80A2-CA41-99D8-EF9349962D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32" y="427822"/>
            <a:ext cx="124569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D27744-9593-4F38-95D9-09FE773A23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36584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6"/>
          <p:cNvSpPr>
            <a:spLocks noGrp="1"/>
          </p:cNvSpPr>
          <p:nvPr>
            <p:ph type="title"/>
          </p:nvPr>
        </p:nvSpPr>
        <p:spPr>
          <a:xfrm>
            <a:off x="643915" y="337105"/>
            <a:ext cx="6195986" cy="615553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algn="l">
              <a:defRPr sz="3100" b="0" i="0">
                <a:solidFill>
                  <a:srgbClr val="006C3F"/>
                </a:solidFill>
                <a:latin typeface="Squad Heavy" pitchFamily="2" charset="0"/>
                <a:cs typeface="Arial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11F9E4-88FC-4B02-9E39-F2EDF4A94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4268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" y="1"/>
            <a:ext cx="5096932" cy="6858000"/>
          </a:xfrm>
          <a:prstGeom prst="rect">
            <a:avLst/>
          </a:prstGeom>
          <a:gradFill>
            <a:gsLst>
              <a:gs pos="0">
                <a:srgbClr val="50B848"/>
              </a:gs>
              <a:gs pos="100000">
                <a:srgbClr val="B7C726"/>
              </a:gs>
            </a:gsLst>
            <a:lin ang="135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/>
            <a:endParaRPr lang="en-US" b="0" i="0" dirty="0">
              <a:latin typeface="Squad Light" pitchFamily="2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0541002" y="1727202"/>
            <a:ext cx="92329" cy="415494"/>
          </a:xfrm>
          <a:prstGeom prst="rect">
            <a:avLst/>
          </a:prstGeom>
          <a:noFill/>
        </p:spPr>
        <p:txBody>
          <a:bodyPr wrap="none" lIns="45718" tIns="22858" rIns="45718" bIns="22858" rtlCol="0">
            <a:spAutoFit/>
          </a:bodyPr>
          <a:lstStyle/>
          <a:p>
            <a:pPr defTabSz="914264"/>
            <a:endParaRPr lang="en-US" b="0" i="0" kern="1200" dirty="0">
              <a:solidFill>
                <a:srgbClr val="7E7E7E"/>
              </a:solidFill>
              <a:latin typeface="Squad Light" pitchFamily="2" charset="0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7442200" y="6048282"/>
            <a:ext cx="3987794" cy="261606"/>
          </a:xfrm>
          <a:prstGeom prst="rect">
            <a:avLst/>
          </a:prstGeom>
          <a:noFill/>
        </p:spPr>
        <p:txBody>
          <a:bodyPr wrap="square" lIns="91426" tIns="45718" rIns="91426" bIns="45718" rtlCol="0">
            <a:spAutoFit/>
          </a:bodyPr>
          <a:lstStyle/>
          <a:p>
            <a:pPr defTabSz="914264"/>
            <a:r>
              <a:rPr lang="hu-HU" sz="1100" b="0" i="0" spc="51" dirty="0">
                <a:solidFill>
                  <a:srgbClr val="595959"/>
                </a:solidFill>
                <a:latin typeface="Squad Light" pitchFamily="2" charset="0"/>
                <a:ea typeface="Arial"/>
                <a:cs typeface="Arial"/>
              </a:rPr>
              <a:t>Ismerjük egymást. Megbízunk</a:t>
            </a:r>
            <a:r>
              <a:rPr lang="hu-HU" sz="1100" b="0" i="0" spc="51" baseline="0" dirty="0">
                <a:solidFill>
                  <a:srgbClr val="595959"/>
                </a:solidFill>
                <a:latin typeface="Squad Light" pitchFamily="2" charset="0"/>
                <a:ea typeface="Arial"/>
                <a:cs typeface="Arial"/>
              </a:rPr>
              <a:t> egymásban.</a:t>
            </a:r>
            <a:endParaRPr lang="en-US" sz="1100" b="0" i="0" spc="51" dirty="0">
              <a:solidFill>
                <a:srgbClr val="595959"/>
              </a:solidFill>
              <a:latin typeface="Squad Light" pitchFamily="2" charset="0"/>
              <a:ea typeface="Arial"/>
              <a:cs typeface="Arial"/>
            </a:endParaRPr>
          </a:p>
        </p:txBody>
      </p:sp>
      <p:sp>
        <p:nvSpPr>
          <p:cNvPr id="15" name="Title 16"/>
          <p:cNvSpPr>
            <a:spLocks noGrp="1"/>
          </p:cNvSpPr>
          <p:nvPr>
            <p:ph type="title"/>
          </p:nvPr>
        </p:nvSpPr>
        <p:spPr>
          <a:xfrm>
            <a:off x="558641" y="4159805"/>
            <a:ext cx="3111659" cy="615553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algn="l">
              <a:defRPr sz="3100" b="0" i="0">
                <a:solidFill>
                  <a:schemeClr val="bg1"/>
                </a:solidFill>
                <a:latin typeface="Squad Heavy" pitchFamily="2" charset="0"/>
                <a:cs typeface="Arial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C6CA27-B443-B547-992F-163A9C11B1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FAC27C-99E7-42C8-96CB-900CCFBB33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46454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5EE043-F747-485D-9E02-00D0361C6B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72172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5FC83E-838A-45BC-9F1F-4582B96429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6085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C12EAB-6FAF-E346-906C-4528C60444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32" y="427822"/>
            <a:ext cx="1245697" cy="2625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C371A6-F89F-174F-94C2-FC24234D98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F34354-F203-4E2A-ADFF-36DF0AD3A1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6147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-4638" y="3637796"/>
            <a:ext cx="12201276" cy="423863"/>
            <a:chOff x="-4638" y="3637768"/>
            <a:chExt cx="12201276" cy="423863"/>
          </a:xfrm>
        </p:grpSpPr>
        <p:sp>
          <p:nvSpPr>
            <p:cNvPr id="6" name="Rectangle 192"/>
            <p:cNvSpPr>
              <a:spLocks noChangeArrowheads="1"/>
            </p:cNvSpPr>
            <p:nvPr/>
          </p:nvSpPr>
          <p:spPr bwMode="auto">
            <a:xfrm>
              <a:off x="-4638" y="3637768"/>
              <a:ext cx="723664" cy="423863"/>
            </a:xfrm>
            <a:prstGeom prst="rect">
              <a:avLst/>
            </a:prstGeom>
            <a:solidFill>
              <a:srgbClr val="006C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6735"/>
              <a:endParaRPr lang="en-US" b="0" i="0" dirty="0">
                <a:solidFill>
                  <a:prstClr val="black">
                    <a:lumMod val="65000"/>
                    <a:lumOff val="35000"/>
                  </a:prstClr>
                </a:solidFill>
                <a:latin typeface="Squad Light" pitchFamily="2" charset="0"/>
              </a:endParaRPr>
            </a:p>
          </p:txBody>
        </p:sp>
        <p:sp>
          <p:nvSpPr>
            <p:cNvPr id="7" name="Rectangle 193"/>
            <p:cNvSpPr>
              <a:spLocks noChangeArrowheads="1"/>
            </p:cNvSpPr>
            <p:nvPr/>
          </p:nvSpPr>
          <p:spPr bwMode="auto">
            <a:xfrm>
              <a:off x="11363704" y="3637768"/>
              <a:ext cx="832934" cy="423863"/>
            </a:xfrm>
            <a:prstGeom prst="rect">
              <a:avLst/>
            </a:prstGeom>
            <a:solidFill>
              <a:srgbClr val="006C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6735"/>
              <a:endParaRPr lang="en-US" b="0" i="0" dirty="0">
                <a:solidFill>
                  <a:prstClr val="black">
                    <a:lumMod val="65000"/>
                    <a:lumOff val="35000"/>
                  </a:prstClr>
                </a:solidFill>
                <a:latin typeface="Squad Light" pitchFamily="2" charset="0"/>
              </a:endParaRPr>
            </a:p>
          </p:txBody>
        </p:sp>
        <p:sp>
          <p:nvSpPr>
            <p:cNvPr id="8" name="Rectangle 194"/>
            <p:cNvSpPr>
              <a:spLocks noChangeArrowheads="1"/>
            </p:cNvSpPr>
            <p:nvPr/>
          </p:nvSpPr>
          <p:spPr bwMode="auto">
            <a:xfrm>
              <a:off x="2835348" y="3637768"/>
              <a:ext cx="2154496" cy="423863"/>
            </a:xfrm>
            <a:prstGeom prst="rect">
              <a:avLst/>
            </a:prstGeom>
            <a:solidFill>
              <a:srgbClr val="006C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6735"/>
              <a:endParaRPr lang="en-US" b="0" i="0" dirty="0">
                <a:solidFill>
                  <a:prstClr val="black">
                    <a:lumMod val="65000"/>
                    <a:lumOff val="35000"/>
                  </a:prstClr>
                </a:solidFill>
                <a:latin typeface="Squad Light" pitchFamily="2" charset="0"/>
              </a:endParaRPr>
            </a:p>
          </p:txBody>
        </p:sp>
        <p:sp>
          <p:nvSpPr>
            <p:cNvPr id="9" name="Rectangle 195"/>
            <p:cNvSpPr>
              <a:spLocks noChangeArrowheads="1"/>
            </p:cNvSpPr>
            <p:nvPr/>
          </p:nvSpPr>
          <p:spPr bwMode="auto">
            <a:xfrm>
              <a:off x="4970811" y="3637768"/>
              <a:ext cx="2158621" cy="423863"/>
            </a:xfrm>
            <a:prstGeom prst="rect">
              <a:avLst/>
            </a:prstGeom>
            <a:solidFill>
              <a:srgbClr val="52AE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6735"/>
              <a:endParaRPr lang="en-US" b="0" i="0" dirty="0">
                <a:solidFill>
                  <a:prstClr val="black">
                    <a:lumMod val="65000"/>
                    <a:lumOff val="35000"/>
                  </a:prstClr>
                </a:solidFill>
                <a:latin typeface="Squad Light" pitchFamily="2" charset="0"/>
              </a:endParaRPr>
            </a:p>
          </p:txBody>
        </p:sp>
        <p:sp>
          <p:nvSpPr>
            <p:cNvPr id="10" name="Rectangle 197"/>
            <p:cNvSpPr>
              <a:spLocks noChangeArrowheads="1"/>
            </p:cNvSpPr>
            <p:nvPr/>
          </p:nvSpPr>
          <p:spPr bwMode="auto">
            <a:xfrm>
              <a:off x="9249878" y="3637768"/>
              <a:ext cx="2150374" cy="423863"/>
            </a:xfrm>
            <a:prstGeom prst="rect">
              <a:avLst/>
            </a:prstGeom>
            <a:solidFill>
              <a:srgbClr val="52AE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6735"/>
              <a:endParaRPr lang="en-US" b="0" i="0" dirty="0">
                <a:solidFill>
                  <a:prstClr val="black">
                    <a:lumMod val="65000"/>
                    <a:lumOff val="35000"/>
                  </a:prstClr>
                </a:solidFill>
                <a:latin typeface="Squad Light" pitchFamily="2" charset="0"/>
              </a:endParaRPr>
            </a:p>
          </p:txBody>
        </p:sp>
        <p:sp>
          <p:nvSpPr>
            <p:cNvPr id="11" name="Rectangle 196"/>
            <p:cNvSpPr>
              <a:spLocks noChangeArrowheads="1"/>
            </p:cNvSpPr>
            <p:nvPr/>
          </p:nvSpPr>
          <p:spPr bwMode="auto">
            <a:xfrm>
              <a:off x="7110399" y="3637768"/>
              <a:ext cx="2158621" cy="423863"/>
            </a:xfrm>
            <a:prstGeom prst="rect">
              <a:avLst/>
            </a:prstGeom>
            <a:solidFill>
              <a:srgbClr val="006C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6735"/>
              <a:endParaRPr lang="en-US" b="0" i="0" dirty="0">
                <a:solidFill>
                  <a:prstClr val="black">
                    <a:lumMod val="65000"/>
                    <a:lumOff val="35000"/>
                  </a:prstClr>
                </a:solidFill>
                <a:latin typeface="Squad Light" pitchFamily="2" charset="0"/>
              </a:endParaRPr>
            </a:p>
          </p:txBody>
        </p:sp>
        <p:sp>
          <p:nvSpPr>
            <p:cNvPr id="12" name="Rectangle 191"/>
            <p:cNvSpPr>
              <a:spLocks noChangeArrowheads="1"/>
            </p:cNvSpPr>
            <p:nvPr/>
          </p:nvSpPr>
          <p:spPr bwMode="auto">
            <a:xfrm>
              <a:off x="699939" y="3637768"/>
              <a:ext cx="2154496" cy="423863"/>
            </a:xfrm>
            <a:prstGeom prst="rect">
              <a:avLst/>
            </a:prstGeom>
            <a:solidFill>
              <a:srgbClr val="52AE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6735"/>
              <a:endParaRPr lang="en-US" b="0" i="0" dirty="0">
                <a:solidFill>
                  <a:prstClr val="black">
                    <a:lumMod val="65000"/>
                    <a:lumOff val="35000"/>
                  </a:prstClr>
                </a:solidFill>
                <a:latin typeface="Squad Light" pitchFamily="2" charset="0"/>
              </a:endParaRPr>
            </a:p>
          </p:txBody>
        </p:sp>
      </p:grpSp>
      <p:sp>
        <p:nvSpPr>
          <p:cNvPr id="13" name="Line 203"/>
          <p:cNvSpPr>
            <a:spLocks noChangeShapeType="1"/>
          </p:cNvSpPr>
          <p:nvPr userDrawn="1"/>
        </p:nvSpPr>
        <p:spPr bwMode="auto">
          <a:xfrm>
            <a:off x="1777211" y="4059226"/>
            <a:ext cx="0" cy="1044575"/>
          </a:xfrm>
          <a:prstGeom prst="line">
            <a:avLst/>
          </a:prstGeom>
          <a:noFill/>
          <a:ln w="71438" cap="flat">
            <a:solidFill>
              <a:srgbClr val="52AE3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sp>
        <p:nvSpPr>
          <p:cNvPr id="16" name="Oval 229"/>
          <p:cNvSpPr>
            <a:spLocks noChangeArrowheads="1"/>
          </p:cNvSpPr>
          <p:nvPr userDrawn="1"/>
        </p:nvSpPr>
        <p:spPr bwMode="auto">
          <a:xfrm>
            <a:off x="1321599" y="5103797"/>
            <a:ext cx="911225" cy="908051"/>
          </a:xfrm>
          <a:prstGeom prst="ellipse">
            <a:avLst/>
          </a:prstGeom>
          <a:solidFill>
            <a:srgbClr val="52AE30"/>
          </a:solidFill>
          <a:ln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sp>
        <p:nvSpPr>
          <p:cNvPr id="17" name="Line 206"/>
          <p:cNvSpPr>
            <a:spLocks noChangeShapeType="1"/>
          </p:cNvSpPr>
          <p:nvPr userDrawn="1"/>
        </p:nvSpPr>
        <p:spPr bwMode="auto">
          <a:xfrm>
            <a:off x="6050169" y="4059274"/>
            <a:ext cx="0" cy="1846263"/>
          </a:xfrm>
          <a:prstGeom prst="line">
            <a:avLst/>
          </a:prstGeom>
          <a:noFill/>
          <a:ln w="71438" cap="flat">
            <a:solidFill>
              <a:srgbClr val="52AE3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sp>
        <p:nvSpPr>
          <p:cNvPr id="18" name="Oval 229"/>
          <p:cNvSpPr>
            <a:spLocks noChangeArrowheads="1"/>
          </p:cNvSpPr>
          <p:nvPr userDrawn="1"/>
        </p:nvSpPr>
        <p:spPr bwMode="auto">
          <a:xfrm>
            <a:off x="5594561" y="5082989"/>
            <a:ext cx="911225" cy="908051"/>
          </a:xfrm>
          <a:prstGeom prst="ellipse">
            <a:avLst/>
          </a:prstGeom>
          <a:solidFill>
            <a:srgbClr val="52AE30"/>
          </a:solidFill>
          <a:ln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sp>
        <p:nvSpPr>
          <p:cNvPr id="19" name="Line 205"/>
          <p:cNvSpPr>
            <a:spLocks noChangeShapeType="1"/>
          </p:cNvSpPr>
          <p:nvPr userDrawn="1"/>
        </p:nvSpPr>
        <p:spPr bwMode="auto">
          <a:xfrm>
            <a:off x="10325113" y="4059228"/>
            <a:ext cx="0" cy="1139825"/>
          </a:xfrm>
          <a:prstGeom prst="line">
            <a:avLst/>
          </a:prstGeom>
          <a:noFill/>
          <a:ln w="71438" cap="flat">
            <a:solidFill>
              <a:srgbClr val="52AE3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sp>
        <p:nvSpPr>
          <p:cNvPr id="20" name="Oval 229"/>
          <p:cNvSpPr>
            <a:spLocks noChangeArrowheads="1"/>
          </p:cNvSpPr>
          <p:nvPr userDrawn="1"/>
        </p:nvSpPr>
        <p:spPr bwMode="auto">
          <a:xfrm>
            <a:off x="9869505" y="5100189"/>
            <a:ext cx="911225" cy="908051"/>
          </a:xfrm>
          <a:prstGeom prst="ellipse">
            <a:avLst/>
          </a:prstGeom>
          <a:solidFill>
            <a:srgbClr val="52AE30"/>
          </a:solidFill>
          <a:ln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sp>
        <p:nvSpPr>
          <p:cNvPr id="21" name="Line 207"/>
          <p:cNvSpPr>
            <a:spLocks noChangeShapeType="1"/>
          </p:cNvSpPr>
          <p:nvPr userDrawn="1"/>
        </p:nvSpPr>
        <p:spPr bwMode="auto">
          <a:xfrm flipV="1">
            <a:off x="3912644" y="2367869"/>
            <a:ext cx="0" cy="1289051"/>
          </a:xfrm>
          <a:prstGeom prst="line">
            <a:avLst/>
          </a:prstGeom>
          <a:noFill/>
          <a:ln w="71438" cap="flat">
            <a:solidFill>
              <a:srgbClr val="006C3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sp>
        <p:nvSpPr>
          <p:cNvPr id="22" name="Oval 229"/>
          <p:cNvSpPr>
            <a:spLocks noChangeArrowheads="1"/>
          </p:cNvSpPr>
          <p:nvPr userDrawn="1"/>
        </p:nvSpPr>
        <p:spPr bwMode="auto">
          <a:xfrm>
            <a:off x="3457035" y="1812245"/>
            <a:ext cx="911225" cy="908051"/>
          </a:xfrm>
          <a:prstGeom prst="ellipse">
            <a:avLst/>
          </a:prstGeom>
          <a:solidFill>
            <a:srgbClr val="006C3F"/>
          </a:solidFill>
          <a:ln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sp>
        <p:nvSpPr>
          <p:cNvPr id="23" name="Line 204"/>
          <p:cNvSpPr>
            <a:spLocks noChangeShapeType="1"/>
          </p:cNvSpPr>
          <p:nvPr userDrawn="1"/>
        </p:nvSpPr>
        <p:spPr bwMode="auto">
          <a:xfrm flipV="1">
            <a:off x="8189723" y="2609171"/>
            <a:ext cx="0" cy="1079500"/>
          </a:xfrm>
          <a:prstGeom prst="line">
            <a:avLst/>
          </a:prstGeom>
          <a:noFill/>
          <a:ln w="71438" cap="flat">
            <a:solidFill>
              <a:srgbClr val="006C3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sp>
        <p:nvSpPr>
          <p:cNvPr id="24" name="Oval 229"/>
          <p:cNvSpPr>
            <a:spLocks noChangeArrowheads="1"/>
          </p:cNvSpPr>
          <p:nvPr userDrawn="1"/>
        </p:nvSpPr>
        <p:spPr bwMode="auto">
          <a:xfrm>
            <a:off x="7734111" y="1812245"/>
            <a:ext cx="911225" cy="908051"/>
          </a:xfrm>
          <a:prstGeom prst="ellipse">
            <a:avLst/>
          </a:prstGeom>
          <a:solidFill>
            <a:srgbClr val="006C3F"/>
          </a:solidFill>
          <a:ln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456735"/>
            <a:endParaRPr lang="en-US" b="0" i="0" dirty="0">
              <a:solidFill>
                <a:prstClr val="black">
                  <a:lumMod val="65000"/>
                  <a:lumOff val="35000"/>
                </a:prstClr>
              </a:solidFill>
              <a:latin typeface="Squad Light" pitchFamily="2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AE491F0-0C43-F745-9247-0E4B3A3177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3CC659-3366-43DD-931D-122BAE71DF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79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8"/>
          <p:cNvSpPr>
            <a:spLocks noChangeArrowheads="1"/>
          </p:cNvSpPr>
          <p:nvPr userDrawn="1"/>
        </p:nvSpPr>
        <p:spPr bwMode="auto">
          <a:xfrm>
            <a:off x="1574971" y="4037384"/>
            <a:ext cx="968392" cy="968389"/>
          </a:xfrm>
          <a:prstGeom prst="ellipse">
            <a:avLst/>
          </a:prstGeom>
          <a:solidFill>
            <a:srgbClr val="595959"/>
          </a:solidFill>
          <a:ln w="19050"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1626308" y="4954447"/>
            <a:ext cx="865717" cy="545676"/>
            <a:chOff x="1219731" y="3715828"/>
            <a:chExt cx="649288" cy="409257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>
              <a:off x="1219731" y="3715828"/>
              <a:ext cx="649288" cy="134937"/>
            </a:xfrm>
            <a:custGeom>
              <a:avLst/>
              <a:gdLst>
                <a:gd name="T0" fmla="*/ 858 w 858"/>
                <a:gd name="T1" fmla="*/ 0 h 178"/>
                <a:gd name="T2" fmla="*/ 429 w 858"/>
                <a:gd name="T3" fmla="*/ 178 h 178"/>
                <a:gd name="T4" fmla="*/ 0 w 858"/>
                <a:gd name="T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8" h="178">
                  <a:moveTo>
                    <a:pt x="858" y="0"/>
                  </a:moveTo>
                  <a:cubicBezTo>
                    <a:pt x="748" y="110"/>
                    <a:pt x="596" y="178"/>
                    <a:pt x="429" y="178"/>
                  </a:cubicBezTo>
                  <a:cubicBezTo>
                    <a:pt x="261" y="178"/>
                    <a:pt x="110" y="110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  <p:sp>
          <p:nvSpPr>
            <p:cNvPr id="10" name="Line 41"/>
            <p:cNvSpPr>
              <a:spLocks noChangeShapeType="1"/>
            </p:cNvSpPr>
            <p:nvPr/>
          </p:nvSpPr>
          <p:spPr bwMode="auto">
            <a:xfrm flipV="1">
              <a:off x="1544375" y="3850765"/>
              <a:ext cx="0" cy="27432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3642320" y="3723433"/>
            <a:ext cx="865717" cy="1777115"/>
            <a:chOff x="2731739" y="2792575"/>
            <a:chExt cx="649288" cy="1332836"/>
          </a:xfrm>
        </p:grpSpPr>
        <p:sp>
          <p:nvSpPr>
            <p:cNvPr id="12" name="Freeform 42"/>
            <p:cNvSpPr>
              <a:spLocks/>
            </p:cNvSpPr>
            <p:nvPr/>
          </p:nvSpPr>
          <p:spPr bwMode="auto">
            <a:xfrm>
              <a:off x="2731739" y="2792575"/>
              <a:ext cx="649288" cy="134937"/>
            </a:xfrm>
            <a:custGeom>
              <a:avLst/>
              <a:gdLst>
                <a:gd name="T0" fmla="*/ 858 w 858"/>
                <a:gd name="T1" fmla="*/ 0 h 178"/>
                <a:gd name="T2" fmla="*/ 429 w 858"/>
                <a:gd name="T3" fmla="*/ 178 h 178"/>
                <a:gd name="T4" fmla="*/ 0 w 858"/>
                <a:gd name="T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8" h="178">
                  <a:moveTo>
                    <a:pt x="858" y="0"/>
                  </a:moveTo>
                  <a:cubicBezTo>
                    <a:pt x="748" y="110"/>
                    <a:pt x="596" y="178"/>
                    <a:pt x="429" y="178"/>
                  </a:cubicBezTo>
                  <a:cubicBezTo>
                    <a:pt x="261" y="178"/>
                    <a:pt x="110" y="110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  <p:sp>
          <p:nvSpPr>
            <p:cNvPr id="13" name="Line 41"/>
            <p:cNvSpPr>
              <a:spLocks noChangeShapeType="1"/>
            </p:cNvSpPr>
            <p:nvPr/>
          </p:nvSpPr>
          <p:spPr bwMode="auto">
            <a:xfrm flipV="1">
              <a:off x="3056383" y="2927511"/>
              <a:ext cx="0" cy="1197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5665979" y="4954447"/>
            <a:ext cx="865717" cy="545676"/>
            <a:chOff x="4249483" y="3715828"/>
            <a:chExt cx="649288" cy="409257"/>
          </a:xfrm>
        </p:grpSpPr>
        <p:sp>
          <p:nvSpPr>
            <p:cNvPr id="15" name="Freeform 42"/>
            <p:cNvSpPr>
              <a:spLocks/>
            </p:cNvSpPr>
            <p:nvPr/>
          </p:nvSpPr>
          <p:spPr bwMode="auto">
            <a:xfrm>
              <a:off x="4249483" y="3715828"/>
              <a:ext cx="649288" cy="134937"/>
            </a:xfrm>
            <a:custGeom>
              <a:avLst/>
              <a:gdLst>
                <a:gd name="T0" fmla="*/ 858 w 858"/>
                <a:gd name="T1" fmla="*/ 0 h 178"/>
                <a:gd name="T2" fmla="*/ 429 w 858"/>
                <a:gd name="T3" fmla="*/ 178 h 178"/>
                <a:gd name="T4" fmla="*/ 0 w 858"/>
                <a:gd name="T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8" h="178">
                  <a:moveTo>
                    <a:pt x="858" y="0"/>
                  </a:moveTo>
                  <a:cubicBezTo>
                    <a:pt x="748" y="110"/>
                    <a:pt x="596" y="178"/>
                    <a:pt x="429" y="178"/>
                  </a:cubicBezTo>
                  <a:cubicBezTo>
                    <a:pt x="261" y="178"/>
                    <a:pt x="110" y="110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  <p:sp>
          <p:nvSpPr>
            <p:cNvPr id="16" name="Line 41"/>
            <p:cNvSpPr>
              <a:spLocks noChangeShapeType="1"/>
            </p:cNvSpPr>
            <p:nvPr/>
          </p:nvSpPr>
          <p:spPr bwMode="auto">
            <a:xfrm flipV="1">
              <a:off x="4574127" y="3850765"/>
              <a:ext cx="0" cy="27432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7681988" y="3723433"/>
            <a:ext cx="865717" cy="1777115"/>
            <a:chOff x="5761491" y="2792575"/>
            <a:chExt cx="649288" cy="1332836"/>
          </a:xfrm>
        </p:grpSpPr>
        <p:sp>
          <p:nvSpPr>
            <p:cNvPr id="18" name="Freeform 42"/>
            <p:cNvSpPr>
              <a:spLocks/>
            </p:cNvSpPr>
            <p:nvPr/>
          </p:nvSpPr>
          <p:spPr bwMode="auto">
            <a:xfrm>
              <a:off x="5761491" y="2792575"/>
              <a:ext cx="649288" cy="134937"/>
            </a:xfrm>
            <a:custGeom>
              <a:avLst/>
              <a:gdLst>
                <a:gd name="T0" fmla="*/ 858 w 858"/>
                <a:gd name="T1" fmla="*/ 0 h 178"/>
                <a:gd name="T2" fmla="*/ 429 w 858"/>
                <a:gd name="T3" fmla="*/ 178 h 178"/>
                <a:gd name="T4" fmla="*/ 0 w 858"/>
                <a:gd name="T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8" h="178">
                  <a:moveTo>
                    <a:pt x="858" y="0"/>
                  </a:moveTo>
                  <a:cubicBezTo>
                    <a:pt x="748" y="110"/>
                    <a:pt x="596" y="178"/>
                    <a:pt x="429" y="178"/>
                  </a:cubicBezTo>
                  <a:cubicBezTo>
                    <a:pt x="261" y="178"/>
                    <a:pt x="110" y="110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  <p:sp>
          <p:nvSpPr>
            <p:cNvPr id="19" name="Line 41"/>
            <p:cNvSpPr>
              <a:spLocks noChangeShapeType="1"/>
            </p:cNvSpPr>
            <p:nvPr/>
          </p:nvSpPr>
          <p:spPr bwMode="auto">
            <a:xfrm flipV="1">
              <a:off x="6086135" y="2927511"/>
              <a:ext cx="0" cy="1197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</p:grpSp>
      <p:grpSp>
        <p:nvGrpSpPr>
          <p:cNvPr id="20" name="Group 19"/>
          <p:cNvGrpSpPr/>
          <p:nvPr userDrawn="1"/>
        </p:nvGrpSpPr>
        <p:grpSpPr>
          <a:xfrm>
            <a:off x="9690680" y="4954447"/>
            <a:ext cx="865717" cy="545676"/>
            <a:chOff x="7268009" y="3715828"/>
            <a:chExt cx="649288" cy="409257"/>
          </a:xfrm>
        </p:grpSpPr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7268009" y="3715828"/>
              <a:ext cx="649288" cy="134937"/>
            </a:xfrm>
            <a:custGeom>
              <a:avLst/>
              <a:gdLst>
                <a:gd name="T0" fmla="*/ 858 w 858"/>
                <a:gd name="T1" fmla="*/ 0 h 178"/>
                <a:gd name="T2" fmla="*/ 429 w 858"/>
                <a:gd name="T3" fmla="*/ 178 h 178"/>
                <a:gd name="T4" fmla="*/ 0 w 858"/>
                <a:gd name="T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8" h="178">
                  <a:moveTo>
                    <a:pt x="858" y="0"/>
                  </a:moveTo>
                  <a:cubicBezTo>
                    <a:pt x="748" y="110"/>
                    <a:pt x="596" y="178"/>
                    <a:pt x="429" y="178"/>
                  </a:cubicBezTo>
                  <a:cubicBezTo>
                    <a:pt x="261" y="178"/>
                    <a:pt x="110" y="110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  <p:sp>
          <p:nvSpPr>
            <p:cNvPr id="22" name="Line 41"/>
            <p:cNvSpPr>
              <a:spLocks noChangeShapeType="1"/>
            </p:cNvSpPr>
            <p:nvPr/>
          </p:nvSpPr>
          <p:spPr bwMode="auto">
            <a:xfrm flipV="1">
              <a:off x="7592653" y="3850765"/>
              <a:ext cx="0" cy="27432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3516"/>
              <a:endParaRPr lang="en-US" b="0" i="0" kern="1200" dirty="0">
                <a:solidFill>
                  <a:prstClr val="black"/>
                </a:solidFill>
                <a:latin typeface="Squad Light" pitchFamily="2" charset="0"/>
                <a:ea typeface="+mn-ea"/>
              </a:endParaRPr>
            </a:p>
          </p:txBody>
        </p:sp>
      </p:grpSp>
      <p:sp>
        <p:nvSpPr>
          <p:cNvPr id="23" name="Oval 38"/>
          <p:cNvSpPr>
            <a:spLocks noChangeArrowheads="1"/>
          </p:cNvSpPr>
          <p:nvPr userDrawn="1"/>
        </p:nvSpPr>
        <p:spPr bwMode="auto">
          <a:xfrm>
            <a:off x="5614640" y="4037384"/>
            <a:ext cx="968392" cy="968389"/>
          </a:xfrm>
          <a:prstGeom prst="ellipse">
            <a:avLst/>
          </a:prstGeom>
          <a:solidFill>
            <a:srgbClr val="595959"/>
          </a:solidFill>
          <a:ln w="19050"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sp>
        <p:nvSpPr>
          <p:cNvPr id="24" name="Oval 38"/>
          <p:cNvSpPr>
            <a:spLocks noChangeArrowheads="1"/>
          </p:cNvSpPr>
          <p:nvPr userDrawn="1"/>
        </p:nvSpPr>
        <p:spPr bwMode="auto">
          <a:xfrm>
            <a:off x="7630651" y="2806380"/>
            <a:ext cx="968392" cy="968389"/>
          </a:xfrm>
          <a:prstGeom prst="ellipse">
            <a:avLst/>
          </a:prstGeom>
          <a:solidFill>
            <a:srgbClr val="595959"/>
          </a:solidFill>
          <a:ln w="19050"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sp>
        <p:nvSpPr>
          <p:cNvPr id="25" name="Oval 38"/>
          <p:cNvSpPr>
            <a:spLocks noChangeArrowheads="1"/>
          </p:cNvSpPr>
          <p:nvPr userDrawn="1"/>
        </p:nvSpPr>
        <p:spPr bwMode="auto">
          <a:xfrm>
            <a:off x="3590981" y="2806380"/>
            <a:ext cx="968392" cy="968389"/>
          </a:xfrm>
          <a:prstGeom prst="ellipse">
            <a:avLst/>
          </a:prstGeom>
          <a:solidFill>
            <a:srgbClr val="595959"/>
          </a:solidFill>
          <a:ln w="19050"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sp>
        <p:nvSpPr>
          <p:cNvPr id="26" name="Oval 38"/>
          <p:cNvSpPr>
            <a:spLocks noChangeArrowheads="1"/>
          </p:cNvSpPr>
          <p:nvPr userDrawn="1"/>
        </p:nvSpPr>
        <p:spPr bwMode="auto">
          <a:xfrm>
            <a:off x="9639341" y="4037384"/>
            <a:ext cx="968392" cy="968389"/>
          </a:xfrm>
          <a:prstGeom prst="ellipse">
            <a:avLst/>
          </a:prstGeom>
          <a:solidFill>
            <a:srgbClr val="595959"/>
          </a:solidFill>
          <a:ln w="19050">
            <a:noFill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sp>
        <p:nvSpPr>
          <p:cNvPr id="27" name="Freeform 15"/>
          <p:cNvSpPr>
            <a:spLocks/>
          </p:cNvSpPr>
          <p:nvPr userDrawn="1"/>
        </p:nvSpPr>
        <p:spPr bwMode="auto">
          <a:xfrm>
            <a:off x="1257493" y="5495404"/>
            <a:ext cx="1611657" cy="362797"/>
          </a:xfrm>
          <a:custGeom>
            <a:avLst/>
            <a:gdLst>
              <a:gd name="T0" fmla="*/ 515 w 606"/>
              <a:gd name="T1" fmla="*/ 193 h 227"/>
              <a:gd name="T2" fmla="*/ 515 w 606"/>
              <a:gd name="T3" fmla="*/ 35 h 227"/>
              <a:gd name="T4" fmla="*/ 606 w 606"/>
              <a:gd name="T5" fmla="*/ 35 h 227"/>
              <a:gd name="T6" fmla="*/ 606 w 606"/>
              <a:gd name="T7" fmla="*/ 0 h 227"/>
              <a:gd name="T8" fmla="*/ 0 w 606"/>
              <a:gd name="T9" fmla="*/ 0 h 227"/>
              <a:gd name="T10" fmla="*/ 0 w 606"/>
              <a:gd name="T11" fmla="*/ 35 h 227"/>
              <a:gd name="T12" fmla="*/ 97 w 606"/>
              <a:gd name="T13" fmla="*/ 35 h 227"/>
              <a:gd name="T14" fmla="*/ 97 w 606"/>
              <a:gd name="T15" fmla="*/ 193 h 227"/>
              <a:gd name="T16" fmla="*/ 0 w 606"/>
              <a:gd name="T17" fmla="*/ 193 h 227"/>
              <a:gd name="T18" fmla="*/ 0 w 606"/>
              <a:gd name="T19" fmla="*/ 227 h 227"/>
              <a:gd name="T20" fmla="*/ 606 w 606"/>
              <a:gd name="T21" fmla="*/ 227 h 227"/>
              <a:gd name="T22" fmla="*/ 606 w 606"/>
              <a:gd name="T23" fmla="*/ 193 h 227"/>
              <a:gd name="T24" fmla="*/ 515 w 606"/>
              <a:gd name="T25" fmla="*/ 19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06" h="227">
                <a:moveTo>
                  <a:pt x="515" y="193"/>
                </a:moveTo>
                <a:lnTo>
                  <a:pt x="515" y="35"/>
                </a:lnTo>
                <a:lnTo>
                  <a:pt x="606" y="35"/>
                </a:lnTo>
                <a:lnTo>
                  <a:pt x="606" y="0"/>
                </a:lnTo>
                <a:lnTo>
                  <a:pt x="0" y="0"/>
                </a:lnTo>
                <a:lnTo>
                  <a:pt x="0" y="35"/>
                </a:lnTo>
                <a:lnTo>
                  <a:pt x="97" y="35"/>
                </a:lnTo>
                <a:lnTo>
                  <a:pt x="97" y="193"/>
                </a:lnTo>
                <a:lnTo>
                  <a:pt x="0" y="193"/>
                </a:lnTo>
                <a:lnTo>
                  <a:pt x="0" y="227"/>
                </a:lnTo>
                <a:lnTo>
                  <a:pt x="606" y="227"/>
                </a:lnTo>
                <a:lnTo>
                  <a:pt x="606" y="193"/>
                </a:lnTo>
                <a:lnTo>
                  <a:pt x="515" y="193"/>
                </a:ln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121816" tIns="60908" rIns="121816" bIns="6090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sp>
        <p:nvSpPr>
          <p:cNvPr id="29" name="Freeform 14"/>
          <p:cNvSpPr>
            <a:spLocks/>
          </p:cNvSpPr>
          <p:nvPr userDrawn="1"/>
        </p:nvSpPr>
        <p:spPr bwMode="auto">
          <a:xfrm>
            <a:off x="3274029" y="5495404"/>
            <a:ext cx="1611657" cy="362797"/>
          </a:xfrm>
          <a:custGeom>
            <a:avLst/>
            <a:gdLst>
              <a:gd name="T0" fmla="*/ 515 w 606"/>
              <a:gd name="T1" fmla="*/ 193 h 227"/>
              <a:gd name="T2" fmla="*/ 515 w 606"/>
              <a:gd name="T3" fmla="*/ 35 h 227"/>
              <a:gd name="T4" fmla="*/ 606 w 606"/>
              <a:gd name="T5" fmla="*/ 35 h 227"/>
              <a:gd name="T6" fmla="*/ 606 w 606"/>
              <a:gd name="T7" fmla="*/ 0 h 227"/>
              <a:gd name="T8" fmla="*/ 0 w 606"/>
              <a:gd name="T9" fmla="*/ 0 h 227"/>
              <a:gd name="T10" fmla="*/ 0 w 606"/>
              <a:gd name="T11" fmla="*/ 35 h 227"/>
              <a:gd name="T12" fmla="*/ 91 w 606"/>
              <a:gd name="T13" fmla="*/ 35 h 227"/>
              <a:gd name="T14" fmla="*/ 91 w 606"/>
              <a:gd name="T15" fmla="*/ 193 h 227"/>
              <a:gd name="T16" fmla="*/ 0 w 606"/>
              <a:gd name="T17" fmla="*/ 193 h 227"/>
              <a:gd name="T18" fmla="*/ 0 w 606"/>
              <a:gd name="T19" fmla="*/ 227 h 227"/>
              <a:gd name="T20" fmla="*/ 606 w 606"/>
              <a:gd name="T21" fmla="*/ 227 h 227"/>
              <a:gd name="T22" fmla="*/ 606 w 606"/>
              <a:gd name="T23" fmla="*/ 193 h 227"/>
              <a:gd name="T24" fmla="*/ 515 w 606"/>
              <a:gd name="T25" fmla="*/ 19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06" h="227">
                <a:moveTo>
                  <a:pt x="515" y="193"/>
                </a:moveTo>
                <a:lnTo>
                  <a:pt x="515" y="35"/>
                </a:lnTo>
                <a:lnTo>
                  <a:pt x="606" y="35"/>
                </a:lnTo>
                <a:lnTo>
                  <a:pt x="606" y="0"/>
                </a:lnTo>
                <a:lnTo>
                  <a:pt x="0" y="0"/>
                </a:lnTo>
                <a:lnTo>
                  <a:pt x="0" y="35"/>
                </a:lnTo>
                <a:lnTo>
                  <a:pt x="91" y="35"/>
                </a:lnTo>
                <a:lnTo>
                  <a:pt x="91" y="193"/>
                </a:lnTo>
                <a:lnTo>
                  <a:pt x="0" y="193"/>
                </a:lnTo>
                <a:lnTo>
                  <a:pt x="0" y="227"/>
                </a:lnTo>
                <a:lnTo>
                  <a:pt x="606" y="227"/>
                </a:lnTo>
                <a:lnTo>
                  <a:pt x="606" y="193"/>
                </a:lnTo>
                <a:lnTo>
                  <a:pt x="515" y="193"/>
                </a:ln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121816" tIns="60908" rIns="121816" bIns="6090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sp>
        <p:nvSpPr>
          <p:cNvPr id="31" name="Freeform 13"/>
          <p:cNvSpPr>
            <a:spLocks/>
          </p:cNvSpPr>
          <p:nvPr userDrawn="1"/>
        </p:nvSpPr>
        <p:spPr bwMode="auto">
          <a:xfrm>
            <a:off x="5290547" y="5495404"/>
            <a:ext cx="1611657" cy="362797"/>
          </a:xfrm>
          <a:custGeom>
            <a:avLst/>
            <a:gdLst>
              <a:gd name="T0" fmla="*/ 515 w 606"/>
              <a:gd name="T1" fmla="*/ 193 h 227"/>
              <a:gd name="T2" fmla="*/ 515 w 606"/>
              <a:gd name="T3" fmla="*/ 35 h 227"/>
              <a:gd name="T4" fmla="*/ 606 w 606"/>
              <a:gd name="T5" fmla="*/ 35 h 227"/>
              <a:gd name="T6" fmla="*/ 606 w 606"/>
              <a:gd name="T7" fmla="*/ 0 h 227"/>
              <a:gd name="T8" fmla="*/ 0 w 606"/>
              <a:gd name="T9" fmla="*/ 0 h 227"/>
              <a:gd name="T10" fmla="*/ 0 w 606"/>
              <a:gd name="T11" fmla="*/ 35 h 227"/>
              <a:gd name="T12" fmla="*/ 91 w 606"/>
              <a:gd name="T13" fmla="*/ 35 h 227"/>
              <a:gd name="T14" fmla="*/ 91 w 606"/>
              <a:gd name="T15" fmla="*/ 193 h 227"/>
              <a:gd name="T16" fmla="*/ 0 w 606"/>
              <a:gd name="T17" fmla="*/ 193 h 227"/>
              <a:gd name="T18" fmla="*/ 0 w 606"/>
              <a:gd name="T19" fmla="*/ 227 h 227"/>
              <a:gd name="T20" fmla="*/ 606 w 606"/>
              <a:gd name="T21" fmla="*/ 227 h 227"/>
              <a:gd name="T22" fmla="*/ 606 w 606"/>
              <a:gd name="T23" fmla="*/ 193 h 227"/>
              <a:gd name="T24" fmla="*/ 515 w 606"/>
              <a:gd name="T25" fmla="*/ 19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06" h="227">
                <a:moveTo>
                  <a:pt x="515" y="193"/>
                </a:moveTo>
                <a:lnTo>
                  <a:pt x="515" y="35"/>
                </a:lnTo>
                <a:lnTo>
                  <a:pt x="606" y="35"/>
                </a:lnTo>
                <a:lnTo>
                  <a:pt x="606" y="0"/>
                </a:lnTo>
                <a:lnTo>
                  <a:pt x="0" y="0"/>
                </a:lnTo>
                <a:lnTo>
                  <a:pt x="0" y="35"/>
                </a:lnTo>
                <a:lnTo>
                  <a:pt x="91" y="35"/>
                </a:lnTo>
                <a:lnTo>
                  <a:pt x="91" y="193"/>
                </a:lnTo>
                <a:lnTo>
                  <a:pt x="0" y="193"/>
                </a:lnTo>
                <a:lnTo>
                  <a:pt x="0" y="227"/>
                </a:lnTo>
                <a:lnTo>
                  <a:pt x="606" y="227"/>
                </a:lnTo>
                <a:lnTo>
                  <a:pt x="606" y="193"/>
                </a:lnTo>
                <a:lnTo>
                  <a:pt x="515" y="193"/>
                </a:ln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121816" tIns="60908" rIns="121816" bIns="6090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sp>
        <p:nvSpPr>
          <p:cNvPr id="33" name="Freeform 12"/>
          <p:cNvSpPr>
            <a:spLocks/>
          </p:cNvSpPr>
          <p:nvPr userDrawn="1"/>
        </p:nvSpPr>
        <p:spPr bwMode="auto">
          <a:xfrm>
            <a:off x="7307101" y="5495404"/>
            <a:ext cx="1611657" cy="362797"/>
          </a:xfrm>
          <a:custGeom>
            <a:avLst/>
            <a:gdLst>
              <a:gd name="T0" fmla="*/ 515 w 606"/>
              <a:gd name="T1" fmla="*/ 193 h 227"/>
              <a:gd name="T2" fmla="*/ 515 w 606"/>
              <a:gd name="T3" fmla="*/ 35 h 227"/>
              <a:gd name="T4" fmla="*/ 606 w 606"/>
              <a:gd name="T5" fmla="*/ 35 h 227"/>
              <a:gd name="T6" fmla="*/ 606 w 606"/>
              <a:gd name="T7" fmla="*/ 0 h 227"/>
              <a:gd name="T8" fmla="*/ 0 w 606"/>
              <a:gd name="T9" fmla="*/ 0 h 227"/>
              <a:gd name="T10" fmla="*/ 0 w 606"/>
              <a:gd name="T11" fmla="*/ 35 h 227"/>
              <a:gd name="T12" fmla="*/ 91 w 606"/>
              <a:gd name="T13" fmla="*/ 35 h 227"/>
              <a:gd name="T14" fmla="*/ 91 w 606"/>
              <a:gd name="T15" fmla="*/ 193 h 227"/>
              <a:gd name="T16" fmla="*/ 0 w 606"/>
              <a:gd name="T17" fmla="*/ 193 h 227"/>
              <a:gd name="T18" fmla="*/ 0 w 606"/>
              <a:gd name="T19" fmla="*/ 227 h 227"/>
              <a:gd name="T20" fmla="*/ 606 w 606"/>
              <a:gd name="T21" fmla="*/ 227 h 227"/>
              <a:gd name="T22" fmla="*/ 606 w 606"/>
              <a:gd name="T23" fmla="*/ 193 h 227"/>
              <a:gd name="T24" fmla="*/ 515 w 606"/>
              <a:gd name="T25" fmla="*/ 19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06" h="227">
                <a:moveTo>
                  <a:pt x="515" y="193"/>
                </a:moveTo>
                <a:lnTo>
                  <a:pt x="515" y="35"/>
                </a:lnTo>
                <a:lnTo>
                  <a:pt x="606" y="35"/>
                </a:lnTo>
                <a:lnTo>
                  <a:pt x="606" y="0"/>
                </a:lnTo>
                <a:lnTo>
                  <a:pt x="0" y="0"/>
                </a:lnTo>
                <a:lnTo>
                  <a:pt x="0" y="35"/>
                </a:lnTo>
                <a:lnTo>
                  <a:pt x="91" y="35"/>
                </a:lnTo>
                <a:lnTo>
                  <a:pt x="91" y="193"/>
                </a:lnTo>
                <a:lnTo>
                  <a:pt x="0" y="193"/>
                </a:lnTo>
                <a:lnTo>
                  <a:pt x="0" y="227"/>
                </a:lnTo>
                <a:lnTo>
                  <a:pt x="606" y="227"/>
                </a:lnTo>
                <a:lnTo>
                  <a:pt x="606" y="193"/>
                </a:lnTo>
                <a:lnTo>
                  <a:pt x="515" y="193"/>
                </a:ln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121816" tIns="60908" rIns="121816" bIns="6090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sp>
        <p:nvSpPr>
          <p:cNvPr id="35" name="Freeform 11"/>
          <p:cNvSpPr>
            <a:spLocks/>
          </p:cNvSpPr>
          <p:nvPr userDrawn="1"/>
        </p:nvSpPr>
        <p:spPr bwMode="auto">
          <a:xfrm>
            <a:off x="9323637" y="5495404"/>
            <a:ext cx="1608999" cy="362797"/>
          </a:xfrm>
          <a:custGeom>
            <a:avLst/>
            <a:gdLst>
              <a:gd name="T0" fmla="*/ 509 w 605"/>
              <a:gd name="T1" fmla="*/ 193 h 227"/>
              <a:gd name="T2" fmla="*/ 509 w 605"/>
              <a:gd name="T3" fmla="*/ 35 h 227"/>
              <a:gd name="T4" fmla="*/ 605 w 605"/>
              <a:gd name="T5" fmla="*/ 35 h 227"/>
              <a:gd name="T6" fmla="*/ 605 w 605"/>
              <a:gd name="T7" fmla="*/ 0 h 227"/>
              <a:gd name="T8" fmla="*/ 0 w 605"/>
              <a:gd name="T9" fmla="*/ 0 h 227"/>
              <a:gd name="T10" fmla="*/ 0 w 605"/>
              <a:gd name="T11" fmla="*/ 35 h 227"/>
              <a:gd name="T12" fmla="*/ 91 w 605"/>
              <a:gd name="T13" fmla="*/ 35 h 227"/>
              <a:gd name="T14" fmla="*/ 91 w 605"/>
              <a:gd name="T15" fmla="*/ 193 h 227"/>
              <a:gd name="T16" fmla="*/ 0 w 605"/>
              <a:gd name="T17" fmla="*/ 193 h 227"/>
              <a:gd name="T18" fmla="*/ 0 w 605"/>
              <a:gd name="T19" fmla="*/ 227 h 227"/>
              <a:gd name="T20" fmla="*/ 605 w 605"/>
              <a:gd name="T21" fmla="*/ 227 h 227"/>
              <a:gd name="T22" fmla="*/ 605 w 605"/>
              <a:gd name="T23" fmla="*/ 193 h 227"/>
              <a:gd name="T24" fmla="*/ 509 w 605"/>
              <a:gd name="T25" fmla="*/ 19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05" h="227">
                <a:moveTo>
                  <a:pt x="509" y="193"/>
                </a:moveTo>
                <a:lnTo>
                  <a:pt x="509" y="35"/>
                </a:lnTo>
                <a:lnTo>
                  <a:pt x="605" y="35"/>
                </a:lnTo>
                <a:lnTo>
                  <a:pt x="605" y="0"/>
                </a:lnTo>
                <a:lnTo>
                  <a:pt x="0" y="0"/>
                </a:lnTo>
                <a:lnTo>
                  <a:pt x="0" y="35"/>
                </a:lnTo>
                <a:lnTo>
                  <a:pt x="91" y="35"/>
                </a:lnTo>
                <a:lnTo>
                  <a:pt x="91" y="193"/>
                </a:lnTo>
                <a:lnTo>
                  <a:pt x="0" y="193"/>
                </a:lnTo>
                <a:lnTo>
                  <a:pt x="0" y="227"/>
                </a:lnTo>
                <a:lnTo>
                  <a:pt x="605" y="227"/>
                </a:lnTo>
                <a:lnTo>
                  <a:pt x="605" y="193"/>
                </a:lnTo>
                <a:lnTo>
                  <a:pt x="509" y="193"/>
                </a:ln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121816" tIns="60908" rIns="121816" bIns="60908" numCol="1" anchor="t" anchorCtr="0" compatLnSpc="1">
            <a:prstTxWarp prst="textNoShape">
              <a:avLst/>
            </a:prstTxWarp>
          </a:bodyPr>
          <a:lstStyle/>
          <a:p>
            <a:pPr defTabSz="913516"/>
            <a:endParaRPr lang="en-US" b="0" i="0" kern="1200" dirty="0">
              <a:solidFill>
                <a:prstClr val="black"/>
              </a:solidFill>
              <a:latin typeface="Squad Light" pitchFamily="2" charset="0"/>
              <a:ea typeface="+mn-ea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3C14A68-558C-0C49-9F4D-7240BAFC7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DDF110-0D91-4A3C-9882-BF4D3472BB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3460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33" grpId="0" animBg="1"/>
      <p:bldP spid="35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endCxn id="51" idx="2"/>
          </p:cNvCxnSpPr>
          <p:nvPr userDrawn="1"/>
        </p:nvCxnSpPr>
        <p:spPr>
          <a:xfrm>
            <a:off x="1380327" y="2176388"/>
            <a:ext cx="2192092" cy="5477"/>
          </a:xfrm>
          <a:prstGeom prst="line">
            <a:avLst/>
          </a:prstGeom>
          <a:ln w="1016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54" idx="6"/>
          </p:cNvCxnSpPr>
          <p:nvPr userDrawn="1"/>
        </p:nvCxnSpPr>
        <p:spPr>
          <a:xfrm flipV="1">
            <a:off x="8949327" y="3946104"/>
            <a:ext cx="698868" cy="3"/>
          </a:xfrm>
          <a:prstGeom prst="line">
            <a:avLst/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7" idx="0"/>
            <a:endCxn id="57" idx="2"/>
          </p:cNvCxnSpPr>
          <p:nvPr userDrawn="1"/>
        </p:nvCxnSpPr>
        <p:spPr>
          <a:xfrm>
            <a:off x="3622440" y="5700917"/>
            <a:ext cx="465661" cy="0"/>
          </a:xfrm>
          <a:prstGeom prst="line">
            <a:avLst/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 userDrawn="1"/>
        </p:nvSpPr>
        <p:spPr>
          <a:xfrm rot="10800000">
            <a:off x="2739145" y="3934270"/>
            <a:ext cx="1766703" cy="1766703"/>
          </a:xfrm>
          <a:prstGeom prst="arc">
            <a:avLst>
              <a:gd name="adj1" fmla="val 16200000"/>
              <a:gd name="adj2" fmla="val 5365429"/>
            </a:avLst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srgbClr val="7E7E7E"/>
              </a:solidFill>
              <a:latin typeface="Squad Light" pitchFamily="2" charset="0"/>
            </a:endParaRPr>
          </a:p>
        </p:txBody>
      </p:sp>
      <p:sp>
        <p:nvSpPr>
          <p:cNvPr id="9" name="Flowchart: Connector 34"/>
          <p:cNvSpPr/>
          <p:nvPr userDrawn="1"/>
        </p:nvSpPr>
        <p:spPr>
          <a:xfrm>
            <a:off x="970618" y="1892538"/>
            <a:ext cx="557372" cy="544159"/>
          </a:xfrm>
          <a:prstGeom prst="flowChartConnector">
            <a:avLst/>
          </a:prstGeom>
          <a:solidFill>
            <a:srgbClr val="52AE30"/>
          </a:solidFill>
          <a:ln>
            <a:solidFill>
              <a:srgbClr val="52A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prstClr val="white"/>
              </a:solidFill>
              <a:latin typeface="Squad Light" pitchFamily="2" charset="0"/>
            </a:endParaRPr>
          </a:p>
        </p:txBody>
      </p:sp>
      <p:cxnSp>
        <p:nvCxnSpPr>
          <p:cNvPr id="11" name="Straight Connector 10"/>
          <p:cNvCxnSpPr>
            <a:stCxn id="51" idx="6"/>
            <a:endCxn id="52" idx="2"/>
          </p:cNvCxnSpPr>
          <p:nvPr userDrawn="1"/>
        </p:nvCxnSpPr>
        <p:spPr>
          <a:xfrm flipV="1">
            <a:off x="3839095" y="2181864"/>
            <a:ext cx="2345588" cy="0"/>
          </a:xfrm>
          <a:prstGeom prst="line">
            <a:avLst/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2" idx="6"/>
            <a:endCxn id="53" idx="2"/>
          </p:cNvCxnSpPr>
          <p:nvPr userDrawn="1"/>
        </p:nvCxnSpPr>
        <p:spPr>
          <a:xfrm>
            <a:off x="6451396" y="2181864"/>
            <a:ext cx="2531703" cy="0"/>
          </a:xfrm>
          <a:prstGeom prst="line">
            <a:avLst/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3" idx="6"/>
          </p:cNvCxnSpPr>
          <p:nvPr userDrawn="1"/>
        </p:nvCxnSpPr>
        <p:spPr>
          <a:xfrm flipV="1">
            <a:off x="9249720" y="2176388"/>
            <a:ext cx="353861" cy="5477"/>
          </a:xfrm>
          <a:prstGeom prst="line">
            <a:avLst/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5" idx="6"/>
            <a:endCxn id="54" idx="2"/>
          </p:cNvCxnSpPr>
          <p:nvPr userDrawn="1"/>
        </p:nvCxnSpPr>
        <p:spPr>
          <a:xfrm>
            <a:off x="6959956" y="3942049"/>
            <a:ext cx="1722693" cy="4056"/>
          </a:xfrm>
          <a:prstGeom prst="line">
            <a:avLst/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6" idx="6"/>
            <a:endCxn id="55" idx="2"/>
          </p:cNvCxnSpPr>
          <p:nvPr userDrawn="1"/>
        </p:nvCxnSpPr>
        <p:spPr>
          <a:xfrm>
            <a:off x="4965485" y="3937996"/>
            <a:ext cx="1727803" cy="4056"/>
          </a:xfrm>
          <a:prstGeom prst="line">
            <a:avLst/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56" idx="2"/>
          </p:cNvCxnSpPr>
          <p:nvPr userDrawn="1"/>
        </p:nvCxnSpPr>
        <p:spPr>
          <a:xfrm flipV="1">
            <a:off x="3611336" y="3938012"/>
            <a:ext cx="1087472" cy="247"/>
          </a:xfrm>
          <a:prstGeom prst="line">
            <a:avLst/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57" idx="6"/>
          </p:cNvCxnSpPr>
          <p:nvPr userDrawn="1"/>
        </p:nvCxnSpPr>
        <p:spPr>
          <a:xfrm>
            <a:off x="4354773" y="5700917"/>
            <a:ext cx="1658864" cy="0"/>
          </a:xfrm>
          <a:prstGeom prst="line">
            <a:avLst/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Connector 59"/>
          <p:cNvSpPr/>
          <p:nvPr userDrawn="1"/>
        </p:nvSpPr>
        <p:spPr>
          <a:xfrm>
            <a:off x="5838857" y="5309341"/>
            <a:ext cx="739744" cy="722207"/>
          </a:xfrm>
          <a:prstGeom prst="flowChartConnector">
            <a:avLst/>
          </a:prstGeom>
          <a:solidFill>
            <a:srgbClr val="52AE30"/>
          </a:solidFill>
          <a:ln>
            <a:solidFill>
              <a:srgbClr val="52A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prstClr val="white"/>
              </a:solidFill>
              <a:latin typeface="Squad Light" pitchFamily="2" charset="0"/>
            </a:endParaRPr>
          </a:p>
        </p:txBody>
      </p:sp>
      <p:sp>
        <p:nvSpPr>
          <p:cNvPr id="20" name="Arc 19"/>
          <p:cNvSpPr/>
          <p:nvPr userDrawn="1"/>
        </p:nvSpPr>
        <p:spPr>
          <a:xfrm>
            <a:off x="8718773" y="2176436"/>
            <a:ext cx="1769721" cy="1769721"/>
          </a:xfrm>
          <a:prstGeom prst="arc">
            <a:avLst>
              <a:gd name="adj1" fmla="val 16200000"/>
              <a:gd name="adj2" fmla="val 5365429"/>
            </a:avLst>
          </a:prstGeom>
          <a:ln w="1016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srgbClr val="7E7E7E"/>
              </a:solidFill>
              <a:latin typeface="Squad Light" pitchFamily="2" charset="0"/>
            </a:endParaRPr>
          </a:p>
        </p:txBody>
      </p:sp>
      <p:sp>
        <p:nvSpPr>
          <p:cNvPr id="51" name="Flowchart: Connector 35"/>
          <p:cNvSpPr/>
          <p:nvPr userDrawn="1"/>
        </p:nvSpPr>
        <p:spPr>
          <a:xfrm>
            <a:off x="3572467" y="2051688"/>
            <a:ext cx="266671" cy="260349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52A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srgbClr val="7E7E7E"/>
              </a:solidFill>
              <a:latin typeface="Squad Light" pitchFamily="2" charset="0"/>
            </a:endParaRPr>
          </a:p>
        </p:txBody>
      </p:sp>
      <p:sp>
        <p:nvSpPr>
          <p:cNvPr id="52" name="Flowchart: Connector 20"/>
          <p:cNvSpPr/>
          <p:nvPr userDrawn="1"/>
        </p:nvSpPr>
        <p:spPr>
          <a:xfrm>
            <a:off x="6184676" y="2051684"/>
            <a:ext cx="266671" cy="260349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52A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srgbClr val="7E7E7E"/>
              </a:solidFill>
              <a:latin typeface="Squad Light" pitchFamily="2" charset="0"/>
            </a:endParaRPr>
          </a:p>
        </p:txBody>
      </p:sp>
      <p:sp>
        <p:nvSpPr>
          <p:cNvPr id="53" name="Flowchart: Connector 24"/>
          <p:cNvSpPr/>
          <p:nvPr userDrawn="1"/>
        </p:nvSpPr>
        <p:spPr>
          <a:xfrm>
            <a:off x="8983101" y="2051688"/>
            <a:ext cx="266671" cy="260349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52A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srgbClr val="7E7E7E"/>
              </a:solidFill>
              <a:latin typeface="Squad Light" pitchFamily="2" charset="0"/>
            </a:endParaRPr>
          </a:p>
        </p:txBody>
      </p:sp>
      <p:sp>
        <p:nvSpPr>
          <p:cNvPr id="54" name="Flowchart: Connector 32"/>
          <p:cNvSpPr/>
          <p:nvPr userDrawn="1"/>
        </p:nvSpPr>
        <p:spPr>
          <a:xfrm>
            <a:off x="8682702" y="3815983"/>
            <a:ext cx="266671" cy="260351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52A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prstClr val="white"/>
              </a:solidFill>
              <a:latin typeface="Squad Light" pitchFamily="2" charset="0"/>
            </a:endParaRPr>
          </a:p>
        </p:txBody>
      </p:sp>
      <p:sp>
        <p:nvSpPr>
          <p:cNvPr id="55" name="Flowchart: Connector 33"/>
          <p:cNvSpPr/>
          <p:nvPr userDrawn="1"/>
        </p:nvSpPr>
        <p:spPr>
          <a:xfrm>
            <a:off x="6693300" y="3811876"/>
            <a:ext cx="266671" cy="260351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52A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prstClr val="white"/>
              </a:solidFill>
              <a:latin typeface="Squad Light" pitchFamily="2" charset="0"/>
            </a:endParaRPr>
          </a:p>
        </p:txBody>
      </p:sp>
      <p:sp>
        <p:nvSpPr>
          <p:cNvPr id="56" name="Flowchart: Connector 38"/>
          <p:cNvSpPr/>
          <p:nvPr userDrawn="1"/>
        </p:nvSpPr>
        <p:spPr>
          <a:xfrm>
            <a:off x="4698863" y="3807832"/>
            <a:ext cx="266671" cy="260351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52A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prstClr val="white"/>
              </a:solidFill>
              <a:latin typeface="Squad Light" pitchFamily="2" charset="0"/>
            </a:endParaRPr>
          </a:p>
        </p:txBody>
      </p:sp>
      <p:sp>
        <p:nvSpPr>
          <p:cNvPr id="57" name="Flowchart: Connector 39"/>
          <p:cNvSpPr/>
          <p:nvPr userDrawn="1"/>
        </p:nvSpPr>
        <p:spPr>
          <a:xfrm>
            <a:off x="4088158" y="5570797"/>
            <a:ext cx="266671" cy="260351"/>
          </a:xfrm>
          <a:prstGeom prst="flowChartConnector">
            <a:avLst/>
          </a:prstGeom>
          <a:solidFill>
            <a:schemeClr val="bg1"/>
          </a:solidFill>
          <a:ln w="76200">
            <a:solidFill>
              <a:srgbClr val="52A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90" tIns="22858" rIns="45690" bIns="22858" rtlCol="0" anchor="ctr"/>
          <a:lstStyle/>
          <a:p>
            <a:pPr algn="ctr"/>
            <a:endParaRPr lang="en-US" sz="3600" b="0" i="0" dirty="0">
              <a:solidFill>
                <a:prstClr val="white"/>
              </a:solidFill>
              <a:latin typeface="Squad Light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8B1849-8176-5B4D-A359-65FF074DE4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4E3B86-58FE-457F-88DB-95BEEE0823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5176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8" grpId="0" animBg="1"/>
      <p:bldP spid="2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276648" y="6082716"/>
            <a:ext cx="2441132" cy="369328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marL="0" lvl="1" algn="r" defTabSz="456735">
              <a:buClr>
                <a:srgbClr val="F95648"/>
              </a:buClr>
              <a:buSzPct val="90000"/>
            </a:pPr>
            <a:r>
              <a:rPr lang="en-US" sz="1600" b="0" i="0" dirty="0">
                <a:solidFill>
                  <a:srgbClr val="006C3F"/>
                </a:solidFill>
                <a:latin typeface="Squad Heavy" pitchFamily="2" charset="0"/>
                <a:cs typeface="Arial"/>
              </a:rPr>
              <a:t>www.otpbank.hu </a:t>
            </a:r>
          </a:p>
        </p:txBody>
      </p:sp>
      <p:sp>
        <p:nvSpPr>
          <p:cNvPr id="11" name="Title 16"/>
          <p:cNvSpPr>
            <a:spLocks noGrp="1"/>
          </p:cNvSpPr>
          <p:nvPr>
            <p:ph type="title"/>
          </p:nvPr>
        </p:nvSpPr>
        <p:spPr>
          <a:xfrm>
            <a:off x="643915" y="337105"/>
            <a:ext cx="6195986" cy="615553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algn="l">
              <a:defRPr sz="3100" b="0" i="0">
                <a:solidFill>
                  <a:srgbClr val="006C3F"/>
                </a:solidFill>
                <a:latin typeface="Squad Heavy" pitchFamily="2" charset="0"/>
                <a:cs typeface="Arial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ED07E1-4E49-054F-96F3-A91D6FB5C0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DDEA90-824C-469D-ACEF-70E851646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81219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7805081-593A-D94C-B5C5-1FBB5BCA67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2758BE-882A-4E4B-844A-4B66917114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099352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41BFAA6-AC57-AF45-9C28-30D64E4EF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B16030-7577-4F9C-A768-31D3F9194A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70996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>
            <a:spLocks/>
          </p:cNvSpPr>
          <p:nvPr/>
        </p:nvSpPr>
        <p:spPr bwMode="auto">
          <a:xfrm>
            <a:off x="1246613" y="18711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1</a:t>
            </a:r>
          </a:p>
        </p:txBody>
      </p:sp>
      <p:sp>
        <p:nvSpPr>
          <p:cNvPr id="11" name="AutoShape 7"/>
          <p:cNvSpPr>
            <a:spLocks/>
          </p:cNvSpPr>
          <p:nvPr/>
        </p:nvSpPr>
        <p:spPr bwMode="auto">
          <a:xfrm>
            <a:off x="3481813" y="18711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2</a:t>
            </a:r>
          </a:p>
        </p:txBody>
      </p:sp>
      <p:sp>
        <p:nvSpPr>
          <p:cNvPr id="15" name="AutoShape 7"/>
          <p:cNvSpPr>
            <a:spLocks/>
          </p:cNvSpPr>
          <p:nvPr/>
        </p:nvSpPr>
        <p:spPr bwMode="auto">
          <a:xfrm>
            <a:off x="5810145" y="18711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3</a:t>
            </a:r>
          </a:p>
        </p:txBody>
      </p:sp>
      <p:sp>
        <p:nvSpPr>
          <p:cNvPr id="19" name="AutoShape 7"/>
          <p:cNvSpPr>
            <a:spLocks/>
          </p:cNvSpPr>
          <p:nvPr/>
        </p:nvSpPr>
        <p:spPr bwMode="auto">
          <a:xfrm>
            <a:off x="8028413" y="18711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4</a:t>
            </a:r>
          </a:p>
        </p:txBody>
      </p:sp>
      <p:sp>
        <p:nvSpPr>
          <p:cNvPr id="23" name="AutoShape 7"/>
          <p:cNvSpPr>
            <a:spLocks/>
          </p:cNvSpPr>
          <p:nvPr/>
        </p:nvSpPr>
        <p:spPr bwMode="auto">
          <a:xfrm>
            <a:off x="10195880" y="18711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5</a:t>
            </a:r>
          </a:p>
        </p:txBody>
      </p:sp>
      <p:sp>
        <p:nvSpPr>
          <p:cNvPr id="27" name="AutoShape 7"/>
          <p:cNvSpPr>
            <a:spLocks/>
          </p:cNvSpPr>
          <p:nvPr/>
        </p:nvSpPr>
        <p:spPr bwMode="auto">
          <a:xfrm>
            <a:off x="1246613" y="41317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6</a:t>
            </a:r>
          </a:p>
        </p:txBody>
      </p:sp>
      <p:sp>
        <p:nvSpPr>
          <p:cNvPr id="31" name="AutoShape 7"/>
          <p:cNvSpPr>
            <a:spLocks/>
          </p:cNvSpPr>
          <p:nvPr/>
        </p:nvSpPr>
        <p:spPr bwMode="auto">
          <a:xfrm>
            <a:off x="3481813" y="41317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7</a:t>
            </a:r>
          </a:p>
        </p:txBody>
      </p:sp>
      <p:sp>
        <p:nvSpPr>
          <p:cNvPr id="35" name="AutoShape 7"/>
          <p:cNvSpPr>
            <a:spLocks/>
          </p:cNvSpPr>
          <p:nvPr/>
        </p:nvSpPr>
        <p:spPr bwMode="auto">
          <a:xfrm>
            <a:off x="5810145" y="41317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8</a:t>
            </a:r>
          </a:p>
        </p:txBody>
      </p:sp>
      <p:sp>
        <p:nvSpPr>
          <p:cNvPr id="39" name="AutoShape 7"/>
          <p:cNvSpPr>
            <a:spLocks/>
          </p:cNvSpPr>
          <p:nvPr/>
        </p:nvSpPr>
        <p:spPr bwMode="auto">
          <a:xfrm>
            <a:off x="8028413" y="41317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9</a:t>
            </a:r>
          </a:p>
        </p:txBody>
      </p:sp>
      <p:sp>
        <p:nvSpPr>
          <p:cNvPr id="43" name="AutoShape 7"/>
          <p:cNvSpPr>
            <a:spLocks/>
          </p:cNvSpPr>
          <p:nvPr/>
        </p:nvSpPr>
        <p:spPr bwMode="auto">
          <a:xfrm>
            <a:off x="10195880" y="4131730"/>
            <a:ext cx="547591" cy="548317"/>
          </a:xfrm>
          <a:prstGeom prst="rect">
            <a:avLst/>
          </a:prstGeom>
          <a:solidFill>
            <a:srgbClr val="52AE3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1827936">
              <a:defRPr/>
            </a:pPr>
            <a:r>
              <a:rPr lang="es-ES" sz="3200" b="0" i="0" dirty="0">
                <a:solidFill>
                  <a:prstClr val="white"/>
                </a:solidFill>
                <a:latin typeface="Squad Heavy" pitchFamily="2" charset="0"/>
                <a:cs typeface="Arial"/>
                <a:sym typeface="Gill Sans" charset="0"/>
              </a:rPr>
              <a:t>10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0DE960-E5A2-4141-9048-7D66CCA2B9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C09251-EA7B-4929-9ED7-9CDB1CE5D2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4268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1"/>
          <p:cNvSpPr>
            <a:spLocks noEditPoints="1"/>
          </p:cNvSpPr>
          <p:nvPr/>
        </p:nvSpPr>
        <p:spPr bwMode="auto">
          <a:xfrm>
            <a:off x="1281370" y="1634067"/>
            <a:ext cx="2785022" cy="2647852"/>
          </a:xfrm>
          <a:custGeom>
            <a:avLst/>
            <a:gdLst>
              <a:gd name="T0" fmla="*/ 160 w 481"/>
              <a:gd name="T1" fmla="*/ 414 h 457"/>
              <a:gd name="T2" fmla="*/ 128 w 481"/>
              <a:gd name="T3" fmla="*/ 398 h 457"/>
              <a:gd name="T4" fmla="*/ 109 w 481"/>
              <a:gd name="T5" fmla="*/ 351 h 457"/>
              <a:gd name="T6" fmla="*/ 84 w 481"/>
              <a:gd name="T7" fmla="*/ 300 h 457"/>
              <a:gd name="T8" fmla="*/ 54 w 481"/>
              <a:gd name="T9" fmla="*/ 294 h 457"/>
              <a:gd name="T10" fmla="*/ 42 w 481"/>
              <a:gd name="T11" fmla="*/ 277 h 457"/>
              <a:gd name="T12" fmla="*/ 36 w 481"/>
              <a:gd name="T13" fmla="*/ 213 h 457"/>
              <a:gd name="T14" fmla="*/ 65 w 481"/>
              <a:gd name="T15" fmla="*/ 173 h 457"/>
              <a:gd name="T16" fmla="*/ 95 w 481"/>
              <a:gd name="T17" fmla="*/ 128 h 457"/>
              <a:gd name="T18" fmla="*/ 90 w 481"/>
              <a:gd name="T19" fmla="*/ 97 h 457"/>
              <a:gd name="T20" fmla="*/ 98 w 481"/>
              <a:gd name="T21" fmla="*/ 79 h 457"/>
              <a:gd name="T22" fmla="*/ 126 w 481"/>
              <a:gd name="T23" fmla="*/ 56 h 457"/>
              <a:gd name="T24" fmla="*/ 175 w 481"/>
              <a:gd name="T25" fmla="*/ 32 h 457"/>
              <a:gd name="T26" fmla="*/ 172 w 481"/>
              <a:gd name="T27" fmla="*/ 24 h 457"/>
              <a:gd name="T28" fmla="*/ 135 w 481"/>
              <a:gd name="T29" fmla="*/ 14 h 457"/>
              <a:gd name="T30" fmla="*/ 100 w 481"/>
              <a:gd name="T31" fmla="*/ 35 h 457"/>
              <a:gd name="T32" fmla="*/ 62 w 481"/>
              <a:gd name="T33" fmla="*/ 84 h 457"/>
              <a:gd name="T34" fmla="*/ 53 w 481"/>
              <a:gd name="T35" fmla="*/ 137 h 457"/>
              <a:gd name="T36" fmla="*/ 33 w 481"/>
              <a:gd name="T37" fmla="*/ 199 h 457"/>
              <a:gd name="T38" fmla="*/ 25 w 481"/>
              <a:gd name="T39" fmla="*/ 223 h 457"/>
              <a:gd name="T40" fmla="*/ 0 w 481"/>
              <a:gd name="T41" fmla="*/ 254 h 457"/>
              <a:gd name="T42" fmla="*/ 25 w 481"/>
              <a:gd name="T43" fmla="*/ 313 h 457"/>
              <a:gd name="T44" fmla="*/ 69 w 481"/>
              <a:gd name="T45" fmla="*/ 347 h 457"/>
              <a:gd name="T46" fmla="*/ 110 w 481"/>
              <a:gd name="T47" fmla="*/ 392 h 457"/>
              <a:gd name="T48" fmla="*/ 141 w 481"/>
              <a:gd name="T49" fmla="*/ 412 h 457"/>
              <a:gd name="T50" fmla="*/ 161 w 481"/>
              <a:gd name="T51" fmla="*/ 429 h 457"/>
              <a:gd name="T52" fmla="*/ 220 w 481"/>
              <a:gd name="T53" fmla="*/ 430 h 457"/>
              <a:gd name="T54" fmla="*/ 448 w 481"/>
              <a:gd name="T55" fmla="*/ 245 h 457"/>
              <a:gd name="T56" fmla="*/ 468 w 481"/>
              <a:gd name="T57" fmla="*/ 194 h 457"/>
              <a:gd name="T58" fmla="*/ 460 w 481"/>
              <a:gd name="T59" fmla="*/ 131 h 457"/>
              <a:gd name="T60" fmla="*/ 423 w 481"/>
              <a:gd name="T61" fmla="*/ 115 h 457"/>
              <a:gd name="T62" fmla="*/ 404 w 481"/>
              <a:gd name="T63" fmla="*/ 100 h 457"/>
              <a:gd name="T64" fmla="*/ 372 w 481"/>
              <a:gd name="T65" fmla="*/ 67 h 457"/>
              <a:gd name="T66" fmla="*/ 324 w 481"/>
              <a:gd name="T67" fmla="*/ 38 h 457"/>
              <a:gd name="T68" fmla="*/ 291 w 481"/>
              <a:gd name="T69" fmla="*/ 21 h 457"/>
              <a:gd name="T70" fmla="*/ 289 w 481"/>
              <a:gd name="T71" fmla="*/ 56 h 457"/>
              <a:gd name="T72" fmla="*/ 339 w 481"/>
              <a:gd name="T73" fmla="*/ 71 h 457"/>
              <a:gd name="T74" fmla="*/ 364 w 481"/>
              <a:gd name="T75" fmla="*/ 90 h 457"/>
              <a:gd name="T76" fmla="*/ 408 w 481"/>
              <a:gd name="T77" fmla="*/ 110 h 457"/>
              <a:gd name="T78" fmla="*/ 437 w 481"/>
              <a:gd name="T79" fmla="*/ 170 h 457"/>
              <a:gd name="T80" fmla="*/ 435 w 481"/>
              <a:gd name="T81" fmla="*/ 192 h 457"/>
              <a:gd name="T82" fmla="*/ 413 w 481"/>
              <a:gd name="T83" fmla="*/ 214 h 457"/>
              <a:gd name="T84" fmla="*/ 417 w 481"/>
              <a:gd name="T85" fmla="*/ 269 h 457"/>
              <a:gd name="T86" fmla="*/ 423 w 481"/>
              <a:gd name="T87" fmla="*/ 317 h 457"/>
              <a:gd name="T88" fmla="*/ 387 w 481"/>
              <a:gd name="T89" fmla="*/ 368 h 457"/>
              <a:gd name="T90" fmla="*/ 368 w 481"/>
              <a:gd name="T91" fmla="*/ 377 h 457"/>
              <a:gd name="T92" fmla="*/ 340 w 481"/>
              <a:gd name="T93" fmla="*/ 397 h 457"/>
              <a:gd name="T94" fmla="*/ 312 w 481"/>
              <a:gd name="T95" fmla="*/ 380 h 457"/>
              <a:gd name="T96" fmla="*/ 293 w 481"/>
              <a:gd name="T97" fmla="*/ 431 h 457"/>
              <a:gd name="T98" fmla="*/ 350 w 481"/>
              <a:gd name="T99" fmla="*/ 433 h 457"/>
              <a:gd name="T100" fmla="*/ 384 w 481"/>
              <a:gd name="T101" fmla="*/ 411 h 457"/>
              <a:gd name="T102" fmla="*/ 438 w 481"/>
              <a:gd name="T103" fmla="*/ 371 h 457"/>
              <a:gd name="T104" fmla="*/ 430 w 481"/>
              <a:gd name="T105" fmla="*/ 330 h 457"/>
              <a:gd name="T106" fmla="*/ 434 w 481"/>
              <a:gd name="T107" fmla="*/ 30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1" h="457">
                <a:moveTo>
                  <a:pt x="194" y="426"/>
                </a:moveTo>
                <a:cubicBezTo>
                  <a:pt x="195" y="420"/>
                  <a:pt x="195" y="410"/>
                  <a:pt x="190" y="399"/>
                </a:cubicBezTo>
                <a:cubicBezTo>
                  <a:pt x="185" y="386"/>
                  <a:pt x="168" y="380"/>
                  <a:pt x="168" y="380"/>
                </a:cubicBezTo>
                <a:cubicBezTo>
                  <a:pt x="168" y="380"/>
                  <a:pt x="164" y="399"/>
                  <a:pt x="172" y="412"/>
                </a:cubicBezTo>
                <a:cubicBezTo>
                  <a:pt x="174" y="416"/>
                  <a:pt x="179" y="420"/>
                  <a:pt x="184" y="423"/>
                </a:cubicBezTo>
                <a:cubicBezTo>
                  <a:pt x="177" y="421"/>
                  <a:pt x="169" y="418"/>
                  <a:pt x="160" y="414"/>
                </a:cubicBezTo>
                <a:cubicBezTo>
                  <a:pt x="161" y="410"/>
                  <a:pt x="163" y="400"/>
                  <a:pt x="161" y="388"/>
                </a:cubicBezTo>
                <a:cubicBezTo>
                  <a:pt x="157" y="374"/>
                  <a:pt x="143" y="366"/>
                  <a:pt x="143" y="366"/>
                </a:cubicBezTo>
                <a:cubicBezTo>
                  <a:pt x="143" y="366"/>
                  <a:pt x="135" y="384"/>
                  <a:pt x="141" y="397"/>
                </a:cubicBezTo>
                <a:cubicBezTo>
                  <a:pt x="143" y="401"/>
                  <a:pt x="147" y="406"/>
                  <a:pt x="150" y="410"/>
                </a:cubicBezTo>
                <a:cubicBezTo>
                  <a:pt x="146" y="408"/>
                  <a:pt x="141" y="405"/>
                  <a:pt x="136" y="402"/>
                </a:cubicBezTo>
                <a:cubicBezTo>
                  <a:pt x="133" y="401"/>
                  <a:pt x="131" y="399"/>
                  <a:pt x="128" y="398"/>
                </a:cubicBezTo>
                <a:cubicBezTo>
                  <a:pt x="130" y="393"/>
                  <a:pt x="134" y="384"/>
                  <a:pt x="133" y="372"/>
                </a:cubicBezTo>
                <a:cubicBezTo>
                  <a:pt x="133" y="358"/>
                  <a:pt x="120" y="348"/>
                  <a:pt x="120" y="348"/>
                </a:cubicBezTo>
                <a:cubicBezTo>
                  <a:pt x="120" y="348"/>
                  <a:pt x="110" y="364"/>
                  <a:pt x="113" y="377"/>
                </a:cubicBezTo>
                <a:cubicBezTo>
                  <a:pt x="114" y="382"/>
                  <a:pt x="117" y="388"/>
                  <a:pt x="120" y="392"/>
                </a:cubicBezTo>
                <a:cubicBezTo>
                  <a:pt x="113" y="387"/>
                  <a:pt x="106" y="382"/>
                  <a:pt x="100" y="375"/>
                </a:cubicBezTo>
                <a:cubicBezTo>
                  <a:pt x="102" y="371"/>
                  <a:pt x="107" y="363"/>
                  <a:pt x="109" y="351"/>
                </a:cubicBezTo>
                <a:cubicBezTo>
                  <a:pt x="111" y="338"/>
                  <a:pt x="100" y="325"/>
                  <a:pt x="100" y="325"/>
                </a:cubicBezTo>
                <a:cubicBezTo>
                  <a:pt x="100" y="325"/>
                  <a:pt x="88" y="339"/>
                  <a:pt x="88" y="353"/>
                </a:cubicBezTo>
                <a:cubicBezTo>
                  <a:pt x="88" y="358"/>
                  <a:pt x="91" y="364"/>
                  <a:pt x="93" y="368"/>
                </a:cubicBezTo>
                <a:cubicBezTo>
                  <a:pt x="87" y="362"/>
                  <a:pt x="81" y="355"/>
                  <a:pt x="76" y="348"/>
                </a:cubicBezTo>
                <a:cubicBezTo>
                  <a:pt x="79" y="345"/>
                  <a:pt x="85" y="337"/>
                  <a:pt x="89" y="326"/>
                </a:cubicBezTo>
                <a:cubicBezTo>
                  <a:pt x="93" y="314"/>
                  <a:pt x="84" y="300"/>
                  <a:pt x="84" y="300"/>
                </a:cubicBezTo>
                <a:cubicBezTo>
                  <a:pt x="84" y="300"/>
                  <a:pt x="70" y="311"/>
                  <a:pt x="68" y="325"/>
                </a:cubicBezTo>
                <a:cubicBezTo>
                  <a:pt x="68" y="329"/>
                  <a:pt x="69" y="335"/>
                  <a:pt x="70" y="340"/>
                </a:cubicBezTo>
                <a:cubicBezTo>
                  <a:pt x="66" y="333"/>
                  <a:pt x="61" y="325"/>
                  <a:pt x="57" y="317"/>
                </a:cubicBezTo>
                <a:cubicBezTo>
                  <a:pt x="61" y="315"/>
                  <a:pt x="68" y="309"/>
                  <a:pt x="74" y="299"/>
                </a:cubicBezTo>
                <a:cubicBezTo>
                  <a:pt x="79" y="287"/>
                  <a:pt x="74" y="273"/>
                  <a:pt x="74" y="273"/>
                </a:cubicBezTo>
                <a:cubicBezTo>
                  <a:pt x="74" y="273"/>
                  <a:pt x="58" y="281"/>
                  <a:pt x="54" y="294"/>
                </a:cubicBezTo>
                <a:cubicBezTo>
                  <a:pt x="53" y="298"/>
                  <a:pt x="53" y="304"/>
                  <a:pt x="53" y="309"/>
                </a:cubicBezTo>
                <a:cubicBezTo>
                  <a:pt x="50" y="301"/>
                  <a:pt x="47" y="293"/>
                  <a:pt x="44" y="284"/>
                </a:cubicBezTo>
                <a:cubicBezTo>
                  <a:pt x="48" y="283"/>
                  <a:pt x="56" y="278"/>
                  <a:pt x="63" y="269"/>
                </a:cubicBezTo>
                <a:cubicBezTo>
                  <a:pt x="71" y="259"/>
                  <a:pt x="68" y="244"/>
                  <a:pt x="68" y="244"/>
                </a:cubicBezTo>
                <a:cubicBezTo>
                  <a:pt x="68" y="244"/>
                  <a:pt x="52" y="249"/>
                  <a:pt x="45" y="261"/>
                </a:cubicBezTo>
                <a:cubicBezTo>
                  <a:pt x="43" y="265"/>
                  <a:pt x="42" y="271"/>
                  <a:pt x="42" y="277"/>
                </a:cubicBezTo>
                <a:cubicBezTo>
                  <a:pt x="40" y="268"/>
                  <a:pt x="38" y="259"/>
                  <a:pt x="37" y="250"/>
                </a:cubicBezTo>
                <a:cubicBezTo>
                  <a:pt x="41" y="249"/>
                  <a:pt x="50" y="246"/>
                  <a:pt x="58" y="238"/>
                </a:cubicBezTo>
                <a:cubicBezTo>
                  <a:pt x="67" y="230"/>
                  <a:pt x="67" y="214"/>
                  <a:pt x="67" y="214"/>
                </a:cubicBezTo>
                <a:cubicBezTo>
                  <a:pt x="67" y="214"/>
                  <a:pt x="50" y="217"/>
                  <a:pt x="43" y="227"/>
                </a:cubicBezTo>
                <a:cubicBezTo>
                  <a:pt x="40" y="231"/>
                  <a:pt x="38" y="237"/>
                  <a:pt x="36" y="242"/>
                </a:cubicBezTo>
                <a:cubicBezTo>
                  <a:pt x="36" y="232"/>
                  <a:pt x="35" y="222"/>
                  <a:pt x="36" y="213"/>
                </a:cubicBezTo>
                <a:cubicBezTo>
                  <a:pt x="40" y="213"/>
                  <a:pt x="49" y="212"/>
                  <a:pt x="59" y="205"/>
                </a:cubicBezTo>
                <a:cubicBezTo>
                  <a:pt x="69" y="199"/>
                  <a:pt x="71" y="184"/>
                  <a:pt x="71" y="184"/>
                </a:cubicBezTo>
                <a:cubicBezTo>
                  <a:pt x="71" y="184"/>
                  <a:pt x="55" y="184"/>
                  <a:pt x="45" y="192"/>
                </a:cubicBezTo>
                <a:cubicBezTo>
                  <a:pt x="42" y="195"/>
                  <a:pt x="39" y="202"/>
                  <a:pt x="37" y="206"/>
                </a:cubicBezTo>
                <a:cubicBezTo>
                  <a:pt x="38" y="196"/>
                  <a:pt x="39" y="186"/>
                  <a:pt x="42" y="177"/>
                </a:cubicBezTo>
                <a:cubicBezTo>
                  <a:pt x="46" y="177"/>
                  <a:pt x="55" y="177"/>
                  <a:pt x="65" y="173"/>
                </a:cubicBezTo>
                <a:cubicBezTo>
                  <a:pt x="76" y="169"/>
                  <a:pt x="81" y="155"/>
                  <a:pt x="81" y="155"/>
                </a:cubicBezTo>
                <a:cubicBezTo>
                  <a:pt x="81" y="155"/>
                  <a:pt x="65" y="152"/>
                  <a:pt x="55" y="158"/>
                </a:cubicBezTo>
                <a:cubicBezTo>
                  <a:pt x="50" y="160"/>
                  <a:pt x="47" y="166"/>
                  <a:pt x="44" y="170"/>
                </a:cubicBezTo>
                <a:cubicBezTo>
                  <a:pt x="47" y="160"/>
                  <a:pt x="50" y="151"/>
                  <a:pt x="54" y="142"/>
                </a:cubicBezTo>
                <a:cubicBezTo>
                  <a:pt x="58" y="143"/>
                  <a:pt x="66" y="145"/>
                  <a:pt x="77" y="143"/>
                </a:cubicBezTo>
                <a:cubicBezTo>
                  <a:pt x="88" y="140"/>
                  <a:pt x="95" y="128"/>
                  <a:pt x="95" y="128"/>
                </a:cubicBezTo>
                <a:cubicBezTo>
                  <a:pt x="95" y="128"/>
                  <a:pt x="81" y="122"/>
                  <a:pt x="69" y="126"/>
                </a:cubicBezTo>
                <a:cubicBezTo>
                  <a:pt x="65" y="128"/>
                  <a:pt x="60" y="132"/>
                  <a:pt x="57" y="136"/>
                </a:cubicBezTo>
                <a:cubicBezTo>
                  <a:pt x="62" y="127"/>
                  <a:pt x="67" y="118"/>
                  <a:pt x="72" y="110"/>
                </a:cubicBezTo>
                <a:cubicBezTo>
                  <a:pt x="75" y="112"/>
                  <a:pt x="83" y="115"/>
                  <a:pt x="94" y="115"/>
                </a:cubicBezTo>
                <a:cubicBezTo>
                  <a:pt x="106" y="114"/>
                  <a:pt x="115" y="103"/>
                  <a:pt x="115" y="103"/>
                </a:cubicBezTo>
                <a:cubicBezTo>
                  <a:pt x="115" y="103"/>
                  <a:pt x="101" y="95"/>
                  <a:pt x="90" y="97"/>
                </a:cubicBezTo>
                <a:cubicBezTo>
                  <a:pt x="85" y="99"/>
                  <a:pt x="79" y="103"/>
                  <a:pt x="75" y="106"/>
                </a:cubicBezTo>
                <a:cubicBezTo>
                  <a:pt x="81" y="97"/>
                  <a:pt x="88" y="89"/>
                  <a:pt x="95" y="82"/>
                </a:cubicBezTo>
                <a:cubicBezTo>
                  <a:pt x="97" y="84"/>
                  <a:pt x="105" y="89"/>
                  <a:pt x="116" y="90"/>
                </a:cubicBezTo>
                <a:cubicBezTo>
                  <a:pt x="127" y="92"/>
                  <a:pt x="138" y="83"/>
                  <a:pt x="138" y="83"/>
                </a:cubicBezTo>
                <a:cubicBezTo>
                  <a:pt x="138" y="83"/>
                  <a:pt x="126" y="73"/>
                  <a:pt x="115" y="73"/>
                </a:cubicBezTo>
                <a:cubicBezTo>
                  <a:pt x="109" y="73"/>
                  <a:pt x="102" y="77"/>
                  <a:pt x="98" y="79"/>
                </a:cubicBezTo>
                <a:cubicBezTo>
                  <a:pt x="102" y="75"/>
                  <a:pt x="106" y="72"/>
                  <a:pt x="110" y="69"/>
                </a:cubicBezTo>
                <a:cubicBezTo>
                  <a:pt x="114" y="65"/>
                  <a:pt x="118" y="62"/>
                  <a:pt x="123" y="59"/>
                </a:cubicBezTo>
                <a:cubicBezTo>
                  <a:pt x="125" y="61"/>
                  <a:pt x="131" y="67"/>
                  <a:pt x="142" y="71"/>
                </a:cubicBezTo>
                <a:cubicBezTo>
                  <a:pt x="152" y="74"/>
                  <a:pt x="164" y="67"/>
                  <a:pt x="164" y="67"/>
                </a:cubicBezTo>
                <a:cubicBezTo>
                  <a:pt x="164" y="67"/>
                  <a:pt x="154" y="55"/>
                  <a:pt x="143" y="54"/>
                </a:cubicBezTo>
                <a:cubicBezTo>
                  <a:pt x="138" y="53"/>
                  <a:pt x="131" y="55"/>
                  <a:pt x="126" y="56"/>
                </a:cubicBezTo>
                <a:cubicBezTo>
                  <a:pt x="136" y="50"/>
                  <a:pt x="145" y="45"/>
                  <a:pt x="153" y="41"/>
                </a:cubicBezTo>
                <a:cubicBezTo>
                  <a:pt x="155" y="43"/>
                  <a:pt x="160" y="50"/>
                  <a:pt x="170" y="56"/>
                </a:cubicBezTo>
                <a:cubicBezTo>
                  <a:pt x="179" y="61"/>
                  <a:pt x="192" y="56"/>
                  <a:pt x="192" y="56"/>
                </a:cubicBezTo>
                <a:cubicBezTo>
                  <a:pt x="192" y="56"/>
                  <a:pt x="185" y="43"/>
                  <a:pt x="174" y="40"/>
                </a:cubicBezTo>
                <a:cubicBezTo>
                  <a:pt x="169" y="38"/>
                  <a:pt x="160" y="39"/>
                  <a:pt x="156" y="40"/>
                </a:cubicBezTo>
                <a:cubicBezTo>
                  <a:pt x="163" y="36"/>
                  <a:pt x="169" y="34"/>
                  <a:pt x="175" y="32"/>
                </a:cubicBezTo>
                <a:cubicBezTo>
                  <a:pt x="177" y="33"/>
                  <a:pt x="184" y="36"/>
                  <a:pt x="191" y="34"/>
                </a:cubicBezTo>
                <a:cubicBezTo>
                  <a:pt x="201" y="30"/>
                  <a:pt x="206" y="24"/>
                  <a:pt x="206" y="24"/>
                </a:cubicBezTo>
                <a:cubicBezTo>
                  <a:pt x="206" y="24"/>
                  <a:pt x="196" y="20"/>
                  <a:pt x="189" y="21"/>
                </a:cubicBezTo>
                <a:cubicBezTo>
                  <a:pt x="182" y="22"/>
                  <a:pt x="175" y="30"/>
                  <a:pt x="174" y="31"/>
                </a:cubicBezTo>
                <a:cubicBezTo>
                  <a:pt x="170" y="33"/>
                  <a:pt x="165" y="34"/>
                  <a:pt x="159" y="37"/>
                </a:cubicBezTo>
                <a:cubicBezTo>
                  <a:pt x="163" y="34"/>
                  <a:pt x="170" y="29"/>
                  <a:pt x="172" y="24"/>
                </a:cubicBezTo>
                <a:cubicBezTo>
                  <a:pt x="177" y="14"/>
                  <a:pt x="173" y="0"/>
                  <a:pt x="173" y="0"/>
                </a:cubicBezTo>
                <a:cubicBezTo>
                  <a:pt x="173" y="0"/>
                  <a:pt x="161" y="5"/>
                  <a:pt x="158" y="16"/>
                </a:cubicBezTo>
                <a:cubicBezTo>
                  <a:pt x="154" y="27"/>
                  <a:pt x="156" y="36"/>
                  <a:pt x="156" y="38"/>
                </a:cubicBezTo>
                <a:cubicBezTo>
                  <a:pt x="148" y="41"/>
                  <a:pt x="138" y="46"/>
                  <a:pt x="128" y="53"/>
                </a:cubicBezTo>
                <a:cubicBezTo>
                  <a:pt x="132" y="49"/>
                  <a:pt x="137" y="44"/>
                  <a:pt x="138" y="38"/>
                </a:cubicBezTo>
                <a:cubicBezTo>
                  <a:pt x="142" y="28"/>
                  <a:pt x="135" y="14"/>
                  <a:pt x="135" y="14"/>
                </a:cubicBezTo>
                <a:cubicBezTo>
                  <a:pt x="135" y="14"/>
                  <a:pt x="124" y="22"/>
                  <a:pt x="123" y="32"/>
                </a:cubicBezTo>
                <a:cubicBezTo>
                  <a:pt x="121" y="44"/>
                  <a:pt x="124" y="53"/>
                  <a:pt x="125" y="55"/>
                </a:cubicBezTo>
                <a:cubicBezTo>
                  <a:pt x="120" y="59"/>
                  <a:pt x="114" y="63"/>
                  <a:pt x="108" y="67"/>
                </a:cubicBezTo>
                <a:cubicBezTo>
                  <a:pt x="106" y="69"/>
                  <a:pt x="103" y="71"/>
                  <a:pt x="101" y="73"/>
                </a:cubicBezTo>
                <a:cubicBezTo>
                  <a:pt x="103" y="69"/>
                  <a:pt x="107" y="63"/>
                  <a:pt x="107" y="59"/>
                </a:cubicBezTo>
                <a:cubicBezTo>
                  <a:pt x="109" y="47"/>
                  <a:pt x="100" y="35"/>
                  <a:pt x="100" y="35"/>
                </a:cubicBezTo>
                <a:cubicBezTo>
                  <a:pt x="100" y="35"/>
                  <a:pt x="90" y="44"/>
                  <a:pt x="90" y="55"/>
                </a:cubicBezTo>
                <a:cubicBezTo>
                  <a:pt x="90" y="66"/>
                  <a:pt x="95" y="74"/>
                  <a:pt x="96" y="77"/>
                </a:cubicBezTo>
                <a:cubicBezTo>
                  <a:pt x="89" y="84"/>
                  <a:pt x="82" y="91"/>
                  <a:pt x="76" y="100"/>
                </a:cubicBezTo>
                <a:cubicBezTo>
                  <a:pt x="78" y="95"/>
                  <a:pt x="80" y="89"/>
                  <a:pt x="80" y="84"/>
                </a:cubicBezTo>
                <a:cubicBezTo>
                  <a:pt x="79" y="73"/>
                  <a:pt x="68" y="62"/>
                  <a:pt x="68" y="62"/>
                </a:cubicBezTo>
                <a:cubicBezTo>
                  <a:pt x="68" y="62"/>
                  <a:pt x="60" y="73"/>
                  <a:pt x="62" y="84"/>
                </a:cubicBezTo>
                <a:cubicBezTo>
                  <a:pt x="64" y="95"/>
                  <a:pt x="70" y="102"/>
                  <a:pt x="72" y="105"/>
                </a:cubicBezTo>
                <a:cubicBezTo>
                  <a:pt x="66" y="113"/>
                  <a:pt x="61" y="122"/>
                  <a:pt x="56" y="131"/>
                </a:cubicBezTo>
                <a:cubicBezTo>
                  <a:pt x="57" y="126"/>
                  <a:pt x="58" y="119"/>
                  <a:pt x="57" y="115"/>
                </a:cubicBezTo>
                <a:cubicBezTo>
                  <a:pt x="55" y="103"/>
                  <a:pt x="41" y="94"/>
                  <a:pt x="41" y="94"/>
                </a:cubicBezTo>
                <a:cubicBezTo>
                  <a:pt x="41" y="94"/>
                  <a:pt x="35" y="107"/>
                  <a:pt x="39" y="118"/>
                </a:cubicBezTo>
                <a:cubicBezTo>
                  <a:pt x="43" y="128"/>
                  <a:pt x="50" y="135"/>
                  <a:pt x="53" y="137"/>
                </a:cubicBezTo>
                <a:cubicBezTo>
                  <a:pt x="49" y="145"/>
                  <a:pt x="45" y="155"/>
                  <a:pt x="42" y="164"/>
                </a:cubicBezTo>
                <a:cubicBezTo>
                  <a:pt x="42" y="159"/>
                  <a:pt x="42" y="153"/>
                  <a:pt x="40" y="149"/>
                </a:cubicBezTo>
                <a:cubicBezTo>
                  <a:pt x="35" y="137"/>
                  <a:pt x="21" y="131"/>
                  <a:pt x="21" y="131"/>
                </a:cubicBezTo>
                <a:cubicBezTo>
                  <a:pt x="21" y="131"/>
                  <a:pt x="16" y="145"/>
                  <a:pt x="23" y="155"/>
                </a:cubicBezTo>
                <a:cubicBezTo>
                  <a:pt x="29" y="165"/>
                  <a:pt x="36" y="170"/>
                  <a:pt x="39" y="171"/>
                </a:cubicBezTo>
                <a:cubicBezTo>
                  <a:pt x="37" y="180"/>
                  <a:pt x="35" y="189"/>
                  <a:pt x="33" y="199"/>
                </a:cubicBezTo>
                <a:cubicBezTo>
                  <a:pt x="33" y="194"/>
                  <a:pt x="31" y="189"/>
                  <a:pt x="29" y="185"/>
                </a:cubicBezTo>
                <a:cubicBezTo>
                  <a:pt x="23" y="175"/>
                  <a:pt x="7" y="171"/>
                  <a:pt x="7" y="171"/>
                </a:cubicBezTo>
                <a:cubicBezTo>
                  <a:pt x="7" y="171"/>
                  <a:pt x="5" y="185"/>
                  <a:pt x="13" y="194"/>
                </a:cubicBezTo>
                <a:cubicBezTo>
                  <a:pt x="20" y="203"/>
                  <a:pt x="28" y="207"/>
                  <a:pt x="32" y="208"/>
                </a:cubicBezTo>
                <a:cubicBezTo>
                  <a:pt x="31" y="217"/>
                  <a:pt x="31" y="226"/>
                  <a:pt x="32" y="235"/>
                </a:cubicBezTo>
                <a:cubicBezTo>
                  <a:pt x="30" y="231"/>
                  <a:pt x="28" y="226"/>
                  <a:pt x="25" y="223"/>
                </a:cubicBezTo>
                <a:cubicBezTo>
                  <a:pt x="16" y="213"/>
                  <a:pt x="0" y="212"/>
                  <a:pt x="0" y="212"/>
                </a:cubicBezTo>
                <a:cubicBezTo>
                  <a:pt x="0" y="212"/>
                  <a:pt x="0" y="227"/>
                  <a:pt x="10" y="235"/>
                </a:cubicBezTo>
                <a:cubicBezTo>
                  <a:pt x="19" y="242"/>
                  <a:pt x="28" y="245"/>
                  <a:pt x="32" y="245"/>
                </a:cubicBezTo>
                <a:cubicBezTo>
                  <a:pt x="33" y="254"/>
                  <a:pt x="34" y="263"/>
                  <a:pt x="36" y="271"/>
                </a:cubicBezTo>
                <a:cubicBezTo>
                  <a:pt x="33" y="267"/>
                  <a:pt x="30" y="262"/>
                  <a:pt x="27" y="260"/>
                </a:cubicBezTo>
                <a:cubicBezTo>
                  <a:pt x="17" y="252"/>
                  <a:pt x="0" y="254"/>
                  <a:pt x="0" y="254"/>
                </a:cubicBezTo>
                <a:cubicBezTo>
                  <a:pt x="0" y="254"/>
                  <a:pt x="3" y="269"/>
                  <a:pt x="14" y="275"/>
                </a:cubicBezTo>
                <a:cubicBezTo>
                  <a:pt x="24" y="280"/>
                  <a:pt x="34" y="281"/>
                  <a:pt x="38" y="281"/>
                </a:cubicBezTo>
                <a:cubicBezTo>
                  <a:pt x="40" y="290"/>
                  <a:pt x="43" y="298"/>
                  <a:pt x="46" y="306"/>
                </a:cubicBezTo>
                <a:cubicBezTo>
                  <a:pt x="43" y="302"/>
                  <a:pt x="39" y="298"/>
                  <a:pt x="36" y="296"/>
                </a:cubicBezTo>
                <a:cubicBezTo>
                  <a:pt x="24" y="290"/>
                  <a:pt x="7" y="295"/>
                  <a:pt x="7" y="295"/>
                </a:cubicBezTo>
                <a:cubicBezTo>
                  <a:pt x="7" y="295"/>
                  <a:pt x="13" y="309"/>
                  <a:pt x="25" y="313"/>
                </a:cubicBezTo>
                <a:cubicBezTo>
                  <a:pt x="37" y="317"/>
                  <a:pt x="46" y="316"/>
                  <a:pt x="50" y="315"/>
                </a:cubicBezTo>
                <a:cubicBezTo>
                  <a:pt x="54" y="323"/>
                  <a:pt x="58" y="331"/>
                  <a:pt x="63" y="338"/>
                </a:cubicBezTo>
                <a:cubicBezTo>
                  <a:pt x="59" y="335"/>
                  <a:pt x="55" y="332"/>
                  <a:pt x="50" y="330"/>
                </a:cubicBezTo>
                <a:cubicBezTo>
                  <a:pt x="37" y="326"/>
                  <a:pt x="21" y="334"/>
                  <a:pt x="21" y="334"/>
                </a:cubicBezTo>
                <a:cubicBezTo>
                  <a:pt x="21" y="334"/>
                  <a:pt x="30" y="347"/>
                  <a:pt x="43" y="349"/>
                </a:cubicBezTo>
                <a:cubicBezTo>
                  <a:pt x="55" y="351"/>
                  <a:pt x="65" y="349"/>
                  <a:pt x="69" y="347"/>
                </a:cubicBezTo>
                <a:cubicBezTo>
                  <a:pt x="73" y="354"/>
                  <a:pt x="79" y="361"/>
                  <a:pt x="84" y="367"/>
                </a:cubicBezTo>
                <a:cubicBezTo>
                  <a:pt x="80" y="365"/>
                  <a:pt x="75" y="362"/>
                  <a:pt x="71" y="362"/>
                </a:cubicBezTo>
                <a:cubicBezTo>
                  <a:pt x="57" y="360"/>
                  <a:pt x="43" y="371"/>
                  <a:pt x="43" y="371"/>
                </a:cubicBezTo>
                <a:cubicBezTo>
                  <a:pt x="43" y="371"/>
                  <a:pt x="54" y="383"/>
                  <a:pt x="67" y="382"/>
                </a:cubicBezTo>
                <a:cubicBezTo>
                  <a:pt x="79" y="382"/>
                  <a:pt x="88" y="378"/>
                  <a:pt x="92" y="376"/>
                </a:cubicBezTo>
                <a:cubicBezTo>
                  <a:pt x="98" y="382"/>
                  <a:pt x="104" y="387"/>
                  <a:pt x="110" y="392"/>
                </a:cubicBezTo>
                <a:cubicBezTo>
                  <a:pt x="105" y="390"/>
                  <a:pt x="101" y="389"/>
                  <a:pt x="97" y="389"/>
                </a:cubicBezTo>
                <a:cubicBezTo>
                  <a:pt x="83" y="390"/>
                  <a:pt x="70" y="403"/>
                  <a:pt x="70" y="403"/>
                </a:cubicBezTo>
                <a:cubicBezTo>
                  <a:pt x="70" y="403"/>
                  <a:pt x="83" y="413"/>
                  <a:pt x="96" y="411"/>
                </a:cubicBezTo>
                <a:cubicBezTo>
                  <a:pt x="108" y="408"/>
                  <a:pt x="116" y="403"/>
                  <a:pt x="120" y="400"/>
                </a:cubicBezTo>
                <a:cubicBezTo>
                  <a:pt x="124" y="403"/>
                  <a:pt x="129" y="405"/>
                  <a:pt x="133" y="408"/>
                </a:cubicBezTo>
                <a:cubicBezTo>
                  <a:pt x="136" y="409"/>
                  <a:pt x="138" y="411"/>
                  <a:pt x="141" y="412"/>
                </a:cubicBezTo>
                <a:cubicBezTo>
                  <a:pt x="136" y="412"/>
                  <a:pt x="131" y="411"/>
                  <a:pt x="127" y="412"/>
                </a:cubicBezTo>
                <a:cubicBezTo>
                  <a:pt x="113" y="415"/>
                  <a:pt x="102" y="431"/>
                  <a:pt x="102" y="431"/>
                </a:cubicBezTo>
                <a:cubicBezTo>
                  <a:pt x="102" y="431"/>
                  <a:pt x="118" y="438"/>
                  <a:pt x="131" y="433"/>
                </a:cubicBezTo>
                <a:cubicBezTo>
                  <a:pt x="142" y="429"/>
                  <a:pt x="149" y="422"/>
                  <a:pt x="153" y="418"/>
                </a:cubicBezTo>
                <a:cubicBezTo>
                  <a:pt x="160" y="422"/>
                  <a:pt x="168" y="425"/>
                  <a:pt x="175" y="427"/>
                </a:cubicBezTo>
                <a:cubicBezTo>
                  <a:pt x="170" y="427"/>
                  <a:pt x="165" y="428"/>
                  <a:pt x="161" y="429"/>
                </a:cubicBezTo>
                <a:cubicBezTo>
                  <a:pt x="147" y="435"/>
                  <a:pt x="139" y="452"/>
                  <a:pt x="139" y="452"/>
                </a:cubicBezTo>
                <a:cubicBezTo>
                  <a:pt x="139" y="452"/>
                  <a:pt x="156" y="457"/>
                  <a:pt x="168" y="450"/>
                </a:cubicBezTo>
                <a:cubicBezTo>
                  <a:pt x="179" y="443"/>
                  <a:pt x="185" y="435"/>
                  <a:pt x="187" y="431"/>
                </a:cubicBezTo>
                <a:cubicBezTo>
                  <a:pt x="207" y="436"/>
                  <a:pt x="219" y="437"/>
                  <a:pt x="219" y="437"/>
                </a:cubicBezTo>
                <a:cubicBezTo>
                  <a:pt x="219" y="433"/>
                  <a:pt x="219" y="433"/>
                  <a:pt x="219" y="433"/>
                </a:cubicBezTo>
                <a:cubicBezTo>
                  <a:pt x="220" y="430"/>
                  <a:pt x="220" y="430"/>
                  <a:pt x="220" y="430"/>
                </a:cubicBezTo>
                <a:cubicBezTo>
                  <a:pt x="220" y="430"/>
                  <a:pt x="210" y="429"/>
                  <a:pt x="194" y="426"/>
                </a:cubicBezTo>
                <a:close/>
                <a:moveTo>
                  <a:pt x="466" y="275"/>
                </a:moveTo>
                <a:cubicBezTo>
                  <a:pt x="477" y="269"/>
                  <a:pt x="481" y="254"/>
                  <a:pt x="481" y="254"/>
                </a:cubicBezTo>
                <a:cubicBezTo>
                  <a:pt x="481" y="254"/>
                  <a:pt x="464" y="252"/>
                  <a:pt x="453" y="260"/>
                </a:cubicBezTo>
                <a:cubicBezTo>
                  <a:pt x="450" y="262"/>
                  <a:pt x="447" y="267"/>
                  <a:pt x="445" y="271"/>
                </a:cubicBezTo>
                <a:cubicBezTo>
                  <a:pt x="447" y="263"/>
                  <a:pt x="448" y="254"/>
                  <a:pt x="448" y="245"/>
                </a:cubicBezTo>
                <a:cubicBezTo>
                  <a:pt x="452" y="245"/>
                  <a:pt x="461" y="242"/>
                  <a:pt x="470" y="235"/>
                </a:cubicBezTo>
                <a:cubicBezTo>
                  <a:pt x="480" y="227"/>
                  <a:pt x="481" y="212"/>
                  <a:pt x="481" y="212"/>
                </a:cubicBezTo>
                <a:cubicBezTo>
                  <a:pt x="481" y="212"/>
                  <a:pt x="464" y="213"/>
                  <a:pt x="455" y="223"/>
                </a:cubicBezTo>
                <a:cubicBezTo>
                  <a:pt x="453" y="226"/>
                  <a:pt x="451" y="231"/>
                  <a:pt x="449" y="235"/>
                </a:cubicBezTo>
                <a:cubicBezTo>
                  <a:pt x="449" y="226"/>
                  <a:pt x="449" y="217"/>
                  <a:pt x="448" y="208"/>
                </a:cubicBezTo>
                <a:cubicBezTo>
                  <a:pt x="452" y="207"/>
                  <a:pt x="460" y="203"/>
                  <a:pt x="468" y="194"/>
                </a:cubicBezTo>
                <a:cubicBezTo>
                  <a:pt x="476" y="185"/>
                  <a:pt x="474" y="171"/>
                  <a:pt x="474" y="171"/>
                </a:cubicBezTo>
                <a:cubicBezTo>
                  <a:pt x="474" y="171"/>
                  <a:pt x="458" y="175"/>
                  <a:pt x="451" y="185"/>
                </a:cubicBezTo>
                <a:cubicBezTo>
                  <a:pt x="449" y="189"/>
                  <a:pt x="448" y="194"/>
                  <a:pt x="447" y="199"/>
                </a:cubicBezTo>
                <a:cubicBezTo>
                  <a:pt x="446" y="189"/>
                  <a:pt x="444" y="180"/>
                  <a:pt x="441" y="171"/>
                </a:cubicBezTo>
                <a:cubicBezTo>
                  <a:pt x="444" y="170"/>
                  <a:pt x="452" y="165"/>
                  <a:pt x="458" y="155"/>
                </a:cubicBezTo>
                <a:cubicBezTo>
                  <a:pt x="464" y="145"/>
                  <a:pt x="460" y="131"/>
                  <a:pt x="460" y="131"/>
                </a:cubicBezTo>
                <a:cubicBezTo>
                  <a:pt x="460" y="131"/>
                  <a:pt x="445" y="137"/>
                  <a:pt x="440" y="149"/>
                </a:cubicBezTo>
                <a:cubicBezTo>
                  <a:pt x="439" y="153"/>
                  <a:pt x="439" y="159"/>
                  <a:pt x="439" y="164"/>
                </a:cubicBezTo>
                <a:cubicBezTo>
                  <a:pt x="436" y="155"/>
                  <a:pt x="432" y="145"/>
                  <a:pt x="428" y="137"/>
                </a:cubicBezTo>
                <a:cubicBezTo>
                  <a:pt x="430" y="135"/>
                  <a:pt x="437" y="128"/>
                  <a:pt x="441" y="118"/>
                </a:cubicBezTo>
                <a:cubicBezTo>
                  <a:pt x="446" y="107"/>
                  <a:pt x="439" y="94"/>
                  <a:pt x="439" y="94"/>
                </a:cubicBezTo>
                <a:cubicBezTo>
                  <a:pt x="439" y="94"/>
                  <a:pt x="426" y="103"/>
                  <a:pt x="423" y="115"/>
                </a:cubicBezTo>
                <a:cubicBezTo>
                  <a:pt x="422" y="119"/>
                  <a:pt x="424" y="126"/>
                  <a:pt x="425" y="131"/>
                </a:cubicBezTo>
                <a:cubicBezTo>
                  <a:pt x="420" y="122"/>
                  <a:pt x="414" y="113"/>
                  <a:pt x="408" y="105"/>
                </a:cubicBezTo>
                <a:cubicBezTo>
                  <a:pt x="411" y="102"/>
                  <a:pt x="416" y="95"/>
                  <a:pt x="418" y="84"/>
                </a:cubicBezTo>
                <a:cubicBezTo>
                  <a:pt x="421" y="73"/>
                  <a:pt x="412" y="62"/>
                  <a:pt x="412" y="62"/>
                </a:cubicBezTo>
                <a:cubicBezTo>
                  <a:pt x="412" y="62"/>
                  <a:pt x="401" y="73"/>
                  <a:pt x="401" y="84"/>
                </a:cubicBezTo>
                <a:cubicBezTo>
                  <a:pt x="400" y="89"/>
                  <a:pt x="403" y="95"/>
                  <a:pt x="404" y="100"/>
                </a:cubicBezTo>
                <a:cubicBezTo>
                  <a:pt x="398" y="91"/>
                  <a:pt x="391" y="84"/>
                  <a:pt x="384" y="77"/>
                </a:cubicBezTo>
                <a:cubicBezTo>
                  <a:pt x="386" y="74"/>
                  <a:pt x="390" y="66"/>
                  <a:pt x="390" y="55"/>
                </a:cubicBezTo>
                <a:cubicBezTo>
                  <a:pt x="391" y="44"/>
                  <a:pt x="381" y="35"/>
                  <a:pt x="381" y="35"/>
                </a:cubicBezTo>
                <a:cubicBezTo>
                  <a:pt x="381" y="35"/>
                  <a:pt x="372" y="47"/>
                  <a:pt x="373" y="59"/>
                </a:cubicBezTo>
                <a:cubicBezTo>
                  <a:pt x="374" y="63"/>
                  <a:pt x="377" y="69"/>
                  <a:pt x="380" y="73"/>
                </a:cubicBezTo>
                <a:cubicBezTo>
                  <a:pt x="377" y="71"/>
                  <a:pt x="375" y="69"/>
                  <a:pt x="372" y="67"/>
                </a:cubicBezTo>
                <a:cubicBezTo>
                  <a:pt x="367" y="63"/>
                  <a:pt x="361" y="59"/>
                  <a:pt x="356" y="55"/>
                </a:cubicBezTo>
                <a:cubicBezTo>
                  <a:pt x="357" y="53"/>
                  <a:pt x="360" y="44"/>
                  <a:pt x="358" y="32"/>
                </a:cubicBezTo>
                <a:cubicBezTo>
                  <a:pt x="356" y="22"/>
                  <a:pt x="345" y="14"/>
                  <a:pt x="345" y="14"/>
                </a:cubicBezTo>
                <a:cubicBezTo>
                  <a:pt x="345" y="14"/>
                  <a:pt x="339" y="28"/>
                  <a:pt x="342" y="38"/>
                </a:cubicBezTo>
                <a:cubicBezTo>
                  <a:pt x="344" y="44"/>
                  <a:pt x="349" y="49"/>
                  <a:pt x="352" y="53"/>
                </a:cubicBezTo>
                <a:cubicBezTo>
                  <a:pt x="342" y="46"/>
                  <a:pt x="332" y="41"/>
                  <a:pt x="324" y="38"/>
                </a:cubicBezTo>
                <a:cubicBezTo>
                  <a:pt x="325" y="36"/>
                  <a:pt x="326" y="27"/>
                  <a:pt x="323" y="16"/>
                </a:cubicBezTo>
                <a:cubicBezTo>
                  <a:pt x="319" y="5"/>
                  <a:pt x="307" y="0"/>
                  <a:pt x="307" y="0"/>
                </a:cubicBezTo>
                <a:cubicBezTo>
                  <a:pt x="307" y="0"/>
                  <a:pt x="303" y="14"/>
                  <a:pt x="308" y="24"/>
                </a:cubicBezTo>
                <a:cubicBezTo>
                  <a:pt x="311" y="29"/>
                  <a:pt x="318" y="34"/>
                  <a:pt x="321" y="37"/>
                </a:cubicBezTo>
                <a:cubicBezTo>
                  <a:pt x="316" y="34"/>
                  <a:pt x="311" y="33"/>
                  <a:pt x="306" y="31"/>
                </a:cubicBezTo>
                <a:cubicBezTo>
                  <a:pt x="305" y="30"/>
                  <a:pt x="299" y="22"/>
                  <a:pt x="291" y="21"/>
                </a:cubicBezTo>
                <a:cubicBezTo>
                  <a:pt x="285" y="20"/>
                  <a:pt x="275" y="24"/>
                  <a:pt x="275" y="24"/>
                </a:cubicBezTo>
                <a:cubicBezTo>
                  <a:pt x="275" y="24"/>
                  <a:pt x="279" y="30"/>
                  <a:pt x="290" y="34"/>
                </a:cubicBezTo>
                <a:cubicBezTo>
                  <a:pt x="296" y="36"/>
                  <a:pt x="304" y="33"/>
                  <a:pt x="306" y="32"/>
                </a:cubicBezTo>
                <a:cubicBezTo>
                  <a:pt x="311" y="34"/>
                  <a:pt x="318" y="36"/>
                  <a:pt x="325" y="40"/>
                </a:cubicBezTo>
                <a:cubicBezTo>
                  <a:pt x="321" y="39"/>
                  <a:pt x="312" y="38"/>
                  <a:pt x="306" y="40"/>
                </a:cubicBezTo>
                <a:cubicBezTo>
                  <a:pt x="296" y="43"/>
                  <a:pt x="289" y="56"/>
                  <a:pt x="289" y="56"/>
                </a:cubicBezTo>
                <a:cubicBezTo>
                  <a:pt x="289" y="56"/>
                  <a:pt x="301" y="61"/>
                  <a:pt x="311" y="56"/>
                </a:cubicBezTo>
                <a:cubicBezTo>
                  <a:pt x="321" y="50"/>
                  <a:pt x="326" y="43"/>
                  <a:pt x="327" y="41"/>
                </a:cubicBezTo>
                <a:cubicBezTo>
                  <a:pt x="335" y="45"/>
                  <a:pt x="345" y="50"/>
                  <a:pt x="354" y="56"/>
                </a:cubicBezTo>
                <a:cubicBezTo>
                  <a:pt x="350" y="55"/>
                  <a:pt x="342" y="53"/>
                  <a:pt x="337" y="54"/>
                </a:cubicBezTo>
                <a:cubicBezTo>
                  <a:pt x="326" y="55"/>
                  <a:pt x="317" y="67"/>
                  <a:pt x="317" y="67"/>
                </a:cubicBezTo>
                <a:cubicBezTo>
                  <a:pt x="317" y="67"/>
                  <a:pt x="328" y="74"/>
                  <a:pt x="339" y="71"/>
                </a:cubicBezTo>
                <a:cubicBezTo>
                  <a:pt x="349" y="67"/>
                  <a:pt x="356" y="61"/>
                  <a:pt x="358" y="59"/>
                </a:cubicBezTo>
                <a:cubicBezTo>
                  <a:pt x="362" y="62"/>
                  <a:pt x="366" y="65"/>
                  <a:pt x="371" y="69"/>
                </a:cubicBezTo>
                <a:cubicBezTo>
                  <a:pt x="375" y="72"/>
                  <a:pt x="379" y="75"/>
                  <a:pt x="383" y="79"/>
                </a:cubicBezTo>
                <a:cubicBezTo>
                  <a:pt x="378" y="77"/>
                  <a:pt x="371" y="73"/>
                  <a:pt x="366" y="73"/>
                </a:cubicBezTo>
                <a:cubicBezTo>
                  <a:pt x="354" y="73"/>
                  <a:pt x="343" y="83"/>
                  <a:pt x="343" y="83"/>
                </a:cubicBezTo>
                <a:cubicBezTo>
                  <a:pt x="343" y="83"/>
                  <a:pt x="353" y="92"/>
                  <a:pt x="364" y="90"/>
                </a:cubicBezTo>
                <a:cubicBezTo>
                  <a:pt x="376" y="89"/>
                  <a:pt x="383" y="84"/>
                  <a:pt x="385" y="82"/>
                </a:cubicBezTo>
                <a:cubicBezTo>
                  <a:pt x="392" y="89"/>
                  <a:pt x="399" y="97"/>
                  <a:pt x="405" y="106"/>
                </a:cubicBezTo>
                <a:cubicBezTo>
                  <a:pt x="402" y="103"/>
                  <a:pt x="396" y="99"/>
                  <a:pt x="391" y="97"/>
                </a:cubicBezTo>
                <a:cubicBezTo>
                  <a:pt x="379" y="95"/>
                  <a:pt x="366" y="103"/>
                  <a:pt x="366" y="103"/>
                </a:cubicBezTo>
                <a:cubicBezTo>
                  <a:pt x="366" y="103"/>
                  <a:pt x="375" y="114"/>
                  <a:pt x="386" y="115"/>
                </a:cubicBezTo>
                <a:cubicBezTo>
                  <a:pt x="397" y="115"/>
                  <a:pt x="405" y="112"/>
                  <a:pt x="408" y="110"/>
                </a:cubicBezTo>
                <a:cubicBezTo>
                  <a:pt x="414" y="118"/>
                  <a:pt x="419" y="127"/>
                  <a:pt x="423" y="136"/>
                </a:cubicBezTo>
                <a:cubicBezTo>
                  <a:pt x="420" y="132"/>
                  <a:pt x="415" y="128"/>
                  <a:pt x="411" y="126"/>
                </a:cubicBezTo>
                <a:cubicBezTo>
                  <a:pt x="400" y="122"/>
                  <a:pt x="385" y="128"/>
                  <a:pt x="385" y="128"/>
                </a:cubicBezTo>
                <a:cubicBezTo>
                  <a:pt x="385" y="128"/>
                  <a:pt x="392" y="140"/>
                  <a:pt x="403" y="143"/>
                </a:cubicBezTo>
                <a:cubicBezTo>
                  <a:pt x="414" y="145"/>
                  <a:pt x="423" y="143"/>
                  <a:pt x="426" y="142"/>
                </a:cubicBezTo>
                <a:cubicBezTo>
                  <a:pt x="430" y="151"/>
                  <a:pt x="434" y="160"/>
                  <a:pt x="437" y="170"/>
                </a:cubicBezTo>
                <a:cubicBezTo>
                  <a:pt x="434" y="166"/>
                  <a:pt x="430" y="160"/>
                  <a:pt x="426" y="158"/>
                </a:cubicBezTo>
                <a:cubicBezTo>
                  <a:pt x="416" y="152"/>
                  <a:pt x="400" y="155"/>
                  <a:pt x="400" y="155"/>
                </a:cubicBezTo>
                <a:cubicBezTo>
                  <a:pt x="400" y="155"/>
                  <a:pt x="404" y="169"/>
                  <a:pt x="415" y="173"/>
                </a:cubicBezTo>
                <a:cubicBezTo>
                  <a:pt x="426" y="177"/>
                  <a:pt x="435" y="177"/>
                  <a:pt x="439" y="177"/>
                </a:cubicBezTo>
                <a:cubicBezTo>
                  <a:pt x="441" y="186"/>
                  <a:pt x="443" y="196"/>
                  <a:pt x="444" y="206"/>
                </a:cubicBezTo>
                <a:cubicBezTo>
                  <a:pt x="442" y="202"/>
                  <a:pt x="439" y="195"/>
                  <a:pt x="435" y="192"/>
                </a:cubicBezTo>
                <a:cubicBezTo>
                  <a:pt x="426" y="184"/>
                  <a:pt x="409" y="184"/>
                  <a:pt x="409" y="184"/>
                </a:cubicBezTo>
                <a:cubicBezTo>
                  <a:pt x="409" y="184"/>
                  <a:pt x="412" y="199"/>
                  <a:pt x="422" y="205"/>
                </a:cubicBezTo>
                <a:cubicBezTo>
                  <a:pt x="431" y="212"/>
                  <a:pt x="441" y="213"/>
                  <a:pt x="444" y="213"/>
                </a:cubicBezTo>
                <a:cubicBezTo>
                  <a:pt x="445" y="222"/>
                  <a:pt x="445" y="232"/>
                  <a:pt x="444" y="242"/>
                </a:cubicBezTo>
                <a:cubicBezTo>
                  <a:pt x="443" y="237"/>
                  <a:pt x="441" y="231"/>
                  <a:pt x="438" y="227"/>
                </a:cubicBezTo>
                <a:cubicBezTo>
                  <a:pt x="430" y="217"/>
                  <a:pt x="413" y="214"/>
                  <a:pt x="413" y="214"/>
                </a:cubicBezTo>
                <a:cubicBezTo>
                  <a:pt x="413" y="214"/>
                  <a:pt x="413" y="230"/>
                  <a:pt x="422" y="238"/>
                </a:cubicBezTo>
                <a:cubicBezTo>
                  <a:pt x="431" y="246"/>
                  <a:pt x="439" y="249"/>
                  <a:pt x="443" y="250"/>
                </a:cubicBezTo>
                <a:cubicBezTo>
                  <a:pt x="442" y="259"/>
                  <a:pt x="441" y="268"/>
                  <a:pt x="439" y="277"/>
                </a:cubicBezTo>
                <a:cubicBezTo>
                  <a:pt x="438" y="271"/>
                  <a:pt x="437" y="265"/>
                  <a:pt x="435" y="261"/>
                </a:cubicBezTo>
                <a:cubicBezTo>
                  <a:pt x="429" y="249"/>
                  <a:pt x="413" y="244"/>
                  <a:pt x="413" y="244"/>
                </a:cubicBezTo>
                <a:cubicBezTo>
                  <a:pt x="413" y="244"/>
                  <a:pt x="410" y="259"/>
                  <a:pt x="417" y="269"/>
                </a:cubicBezTo>
                <a:cubicBezTo>
                  <a:pt x="424" y="278"/>
                  <a:pt x="432" y="283"/>
                  <a:pt x="436" y="284"/>
                </a:cubicBezTo>
                <a:cubicBezTo>
                  <a:pt x="434" y="293"/>
                  <a:pt x="431" y="301"/>
                  <a:pt x="427" y="309"/>
                </a:cubicBezTo>
                <a:cubicBezTo>
                  <a:pt x="428" y="304"/>
                  <a:pt x="428" y="298"/>
                  <a:pt x="426" y="294"/>
                </a:cubicBezTo>
                <a:cubicBezTo>
                  <a:pt x="422" y="281"/>
                  <a:pt x="407" y="273"/>
                  <a:pt x="407" y="273"/>
                </a:cubicBezTo>
                <a:cubicBezTo>
                  <a:pt x="407" y="273"/>
                  <a:pt x="401" y="287"/>
                  <a:pt x="407" y="299"/>
                </a:cubicBezTo>
                <a:cubicBezTo>
                  <a:pt x="412" y="309"/>
                  <a:pt x="419" y="315"/>
                  <a:pt x="423" y="317"/>
                </a:cubicBezTo>
                <a:cubicBezTo>
                  <a:pt x="419" y="325"/>
                  <a:pt x="415" y="333"/>
                  <a:pt x="410" y="340"/>
                </a:cubicBezTo>
                <a:cubicBezTo>
                  <a:pt x="412" y="335"/>
                  <a:pt x="413" y="329"/>
                  <a:pt x="412" y="325"/>
                </a:cubicBezTo>
                <a:cubicBezTo>
                  <a:pt x="410" y="311"/>
                  <a:pt x="396" y="300"/>
                  <a:pt x="396" y="300"/>
                </a:cubicBezTo>
                <a:cubicBezTo>
                  <a:pt x="396" y="300"/>
                  <a:pt x="388" y="314"/>
                  <a:pt x="392" y="326"/>
                </a:cubicBezTo>
                <a:cubicBezTo>
                  <a:pt x="395" y="337"/>
                  <a:pt x="401" y="345"/>
                  <a:pt x="404" y="348"/>
                </a:cubicBezTo>
                <a:cubicBezTo>
                  <a:pt x="399" y="355"/>
                  <a:pt x="393" y="362"/>
                  <a:pt x="387" y="368"/>
                </a:cubicBezTo>
                <a:cubicBezTo>
                  <a:pt x="390" y="364"/>
                  <a:pt x="392" y="358"/>
                  <a:pt x="392" y="353"/>
                </a:cubicBezTo>
                <a:cubicBezTo>
                  <a:pt x="393" y="339"/>
                  <a:pt x="381" y="325"/>
                  <a:pt x="381" y="325"/>
                </a:cubicBezTo>
                <a:cubicBezTo>
                  <a:pt x="381" y="325"/>
                  <a:pt x="370" y="338"/>
                  <a:pt x="371" y="351"/>
                </a:cubicBezTo>
                <a:cubicBezTo>
                  <a:pt x="373" y="363"/>
                  <a:pt x="378" y="371"/>
                  <a:pt x="381" y="375"/>
                </a:cubicBezTo>
                <a:cubicBezTo>
                  <a:pt x="374" y="382"/>
                  <a:pt x="367" y="387"/>
                  <a:pt x="360" y="392"/>
                </a:cubicBezTo>
                <a:cubicBezTo>
                  <a:pt x="363" y="388"/>
                  <a:pt x="367" y="382"/>
                  <a:pt x="368" y="377"/>
                </a:cubicBezTo>
                <a:cubicBezTo>
                  <a:pt x="371" y="364"/>
                  <a:pt x="361" y="348"/>
                  <a:pt x="361" y="348"/>
                </a:cubicBezTo>
                <a:cubicBezTo>
                  <a:pt x="361" y="348"/>
                  <a:pt x="348" y="358"/>
                  <a:pt x="347" y="372"/>
                </a:cubicBezTo>
                <a:cubicBezTo>
                  <a:pt x="347" y="384"/>
                  <a:pt x="350" y="393"/>
                  <a:pt x="352" y="398"/>
                </a:cubicBezTo>
                <a:cubicBezTo>
                  <a:pt x="350" y="399"/>
                  <a:pt x="347" y="401"/>
                  <a:pt x="344" y="402"/>
                </a:cubicBezTo>
                <a:cubicBezTo>
                  <a:pt x="339" y="405"/>
                  <a:pt x="335" y="408"/>
                  <a:pt x="330" y="410"/>
                </a:cubicBezTo>
                <a:cubicBezTo>
                  <a:pt x="334" y="406"/>
                  <a:pt x="338" y="401"/>
                  <a:pt x="340" y="397"/>
                </a:cubicBezTo>
                <a:cubicBezTo>
                  <a:pt x="345" y="384"/>
                  <a:pt x="338" y="366"/>
                  <a:pt x="338" y="366"/>
                </a:cubicBezTo>
                <a:cubicBezTo>
                  <a:pt x="338" y="366"/>
                  <a:pt x="323" y="374"/>
                  <a:pt x="320" y="388"/>
                </a:cubicBezTo>
                <a:cubicBezTo>
                  <a:pt x="317" y="400"/>
                  <a:pt x="319" y="410"/>
                  <a:pt x="320" y="414"/>
                </a:cubicBezTo>
                <a:cubicBezTo>
                  <a:pt x="312" y="418"/>
                  <a:pt x="304" y="421"/>
                  <a:pt x="297" y="423"/>
                </a:cubicBezTo>
                <a:cubicBezTo>
                  <a:pt x="301" y="420"/>
                  <a:pt x="306" y="416"/>
                  <a:pt x="309" y="412"/>
                </a:cubicBezTo>
                <a:cubicBezTo>
                  <a:pt x="316" y="399"/>
                  <a:pt x="312" y="380"/>
                  <a:pt x="312" y="380"/>
                </a:cubicBezTo>
                <a:cubicBezTo>
                  <a:pt x="312" y="380"/>
                  <a:pt x="296" y="386"/>
                  <a:pt x="290" y="399"/>
                </a:cubicBezTo>
                <a:cubicBezTo>
                  <a:pt x="286" y="410"/>
                  <a:pt x="286" y="420"/>
                  <a:pt x="286" y="426"/>
                </a:cubicBezTo>
                <a:cubicBezTo>
                  <a:pt x="270" y="429"/>
                  <a:pt x="261" y="430"/>
                  <a:pt x="261" y="430"/>
                </a:cubicBezTo>
                <a:cubicBezTo>
                  <a:pt x="261" y="433"/>
                  <a:pt x="261" y="433"/>
                  <a:pt x="261" y="433"/>
                </a:cubicBezTo>
                <a:cubicBezTo>
                  <a:pt x="262" y="437"/>
                  <a:pt x="262" y="437"/>
                  <a:pt x="262" y="437"/>
                </a:cubicBezTo>
                <a:cubicBezTo>
                  <a:pt x="262" y="437"/>
                  <a:pt x="274" y="436"/>
                  <a:pt x="293" y="431"/>
                </a:cubicBezTo>
                <a:cubicBezTo>
                  <a:pt x="296" y="435"/>
                  <a:pt x="302" y="443"/>
                  <a:pt x="312" y="450"/>
                </a:cubicBezTo>
                <a:cubicBezTo>
                  <a:pt x="325" y="457"/>
                  <a:pt x="341" y="452"/>
                  <a:pt x="341" y="452"/>
                </a:cubicBezTo>
                <a:cubicBezTo>
                  <a:pt x="341" y="452"/>
                  <a:pt x="333" y="435"/>
                  <a:pt x="320" y="429"/>
                </a:cubicBezTo>
                <a:cubicBezTo>
                  <a:pt x="316" y="428"/>
                  <a:pt x="311" y="427"/>
                  <a:pt x="306" y="427"/>
                </a:cubicBezTo>
                <a:cubicBezTo>
                  <a:pt x="313" y="425"/>
                  <a:pt x="320" y="422"/>
                  <a:pt x="328" y="418"/>
                </a:cubicBezTo>
                <a:cubicBezTo>
                  <a:pt x="331" y="422"/>
                  <a:pt x="338" y="429"/>
                  <a:pt x="350" y="433"/>
                </a:cubicBezTo>
                <a:cubicBezTo>
                  <a:pt x="363" y="438"/>
                  <a:pt x="378" y="431"/>
                  <a:pt x="378" y="431"/>
                </a:cubicBezTo>
                <a:cubicBezTo>
                  <a:pt x="378" y="431"/>
                  <a:pt x="367" y="415"/>
                  <a:pt x="353" y="412"/>
                </a:cubicBezTo>
                <a:cubicBezTo>
                  <a:pt x="349" y="411"/>
                  <a:pt x="344" y="412"/>
                  <a:pt x="340" y="412"/>
                </a:cubicBezTo>
                <a:cubicBezTo>
                  <a:pt x="342" y="411"/>
                  <a:pt x="345" y="409"/>
                  <a:pt x="348" y="408"/>
                </a:cubicBezTo>
                <a:cubicBezTo>
                  <a:pt x="352" y="405"/>
                  <a:pt x="356" y="403"/>
                  <a:pt x="360" y="400"/>
                </a:cubicBezTo>
                <a:cubicBezTo>
                  <a:pt x="364" y="403"/>
                  <a:pt x="372" y="408"/>
                  <a:pt x="384" y="411"/>
                </a:cubicBezTo>
                <a:cubicBezTo>
                  <a:pt x="397" y="413"/>
                  <a:pt x="411" y="403"/>
                  <a:pt x="411" y="403"/>
                </a:cubicBezTo>
                <a:cubicBezTo>
                  <a:pt x="411" y="403"/>
                  <a:pt x="398" y="390"/>
                  <a:pt x="384" y="389"/>
                </a:cubicBezTo>
                <a:cubicBezTo>
                  <a:pt x="380" y="389"/>
                  <a:pt x="375" y="390"/>
                  <a:pt x="371" y="392"/>
                </a:cubicBezTo>
                <a:cubicBezTo>
                  <a:pt x="377" y="387"/>
                  <a:pt x="383" y="382"/>
                  <a:pt x="389" y="376"/>
                </a:cubicBezTo>
                <a:cubicBezTo>
                  <a:pt x="393" y="378"/>
                  <a:pt x="402" y="382"/>
                  <a:pt x="413" y="382"/>
                </a:cubicBezTo>
                <a:cubicBezTo>
                  <a:pt x="427" y="383"/>
                  <a:pt x="438" y="371"/>
                  <a:pt x="438" y="371"/>
                </a:cubicBezTo>
                <a:cubicBezTo>
                  <a:pt x="438" y="371"/>
                  <a:pt x="423" y="360"/>
                  <a:pt x="409" y="362"/>
                </a:cubicBezTo>
                <a:cubicBezTo>
                  <a:pt x="405" y="362"/>
                  <a:pt x="401" y="365"/>
                  <a:pt x="397" y="367"/>
                </a:cubicBezTo>
                <a:cubicBezTo>
                  <a:pt x="402" y="361"/>
                  <a:pt x="407" y="354"/>
                  <a:pt x="412" y="347"/>
                </a:cubicBezTo>
                <a:cubicBezTo>
                  <a:pt x="416" y="349"/>
                  <a:pt x="425" y="351"/>
                  <a:pt x="437" y="349"/>
                </a:cubicBezTo>
                <a:cubicBezTo>
                  <a:pt x="450" y="347"/>
                  <a:pt x="459" y="334"/>
                  <a:pt x="459" y="334"/>
                </a:cubicBezTo>
                <a:cubicBezTo>
                  <a:pt x="459" y="334"/>
                  <a:pt x="443" y="326"/>
                  <a:pt x="430" y="330"/>
                </a:cubicBezTo>
                <a:cubicBezTo>
                  <a:pt x="426" y="332"/>
                  <a:pt x="421" y="335"/>
                  <a:pt x="418" y="338"/>
                </a:cubicBezTo>
                <a:cubicBezTo>
                  <a:pt x="422" y="331"/>
                  <a:pt x="426" y="323"/>
                  <a:pt x="430" y="315"/>
                </a:cubicBezTo>
                <a:cubicBezTo>
                  <a:pt x="434" y="316"/>
                  <a:pt x="444" y="317"/>
                  <a:pt x="455" y="313"/>
                </a:cubicBezTo>
                <a:cubicBezTo>
                  <a:pt x="467" y="309"/>
                  <a:pt x="473" y="295"/>
                  <a:pt x="473" y="295"/>
                </a:cubicBezTo>
                <a:cubicBezTo>
                  <a:pt x="473" y="295"/>
                  <a:pt x="457" y="290"/>
                  <a:pt x="445" y="296"/>
                </a:cubicBezTo>
                <a:cubicBezTo>
                  <a:pt x="441" y="298"/>
                  <a:pt x="437" y="302"/>
                  <a:pt x="434" y="306"/>
                </a:cubicBezTo>
                <a:cubicBezTo>
                  <a:pt x="437" y="298"/>
                  <a:pt x="440" y="290"/>
                  <a:pt x="442" y="281"/>
                </a:cubicBezTo>
                <a:cubicBezTo>
                  <a:pt x="447" y="281"/>
                  <a:pt x="456" y="280"/>
                  <a:pt x="466" y="275"/>
                </a:cubicBez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2562135" y="3049159"/>
            <a:ext cx="83119" cy="127164"/>
          </a:xfrm>
          <a:custGeom>
            <a:avLst/>
            <a:gdLst>
              <a:gd name="T0" fmla="*/ 49 w 49"/>
              <a:gd name="T1" fmla="*/ 3 h 76"/>
              <a:gd name="T2" fmla="*/ 36 w 49"/>
              <a:gd name="T3" fmla="*/ 0 h 76"/>
              <a:gd name="T4" fmla="*/ 0 w 49"/>
              <a:gd name="T5" fmla="*/ 76 h 76"/>
              <a:gd name="T6" fmla="*/ 49 w 49"/>
              <a:gd name="T7" fmla="*/ 76 h 76"/>
              <a:gd name="T8" fmla="*/ 49 w 49"/>
              <a:gd name="T9" fmla="*/ 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76">
                <a:moveTo>
                  <a:pt x="49" y="3"/>
                </a:moveTo>
                <a:cubicBezTo>
                  <a:pt x="44" y="3"/>
                  <a:pt x="40" y="2"/>
                  <a:pt x="36" y="0"/>
                </a:cubicBezTo>
                <a:cubicBezTo>
                  <a:pt x="28" y="32"/>
                  <a:pt x="7" y="65"/>
                  <a:pt x="0" y="76"/>
                </a:cubicBezTo>
                <a:cubicBezTo>
                  <a:pt x="49" y="76"/>
                  <a:pt x="49" y="76"/>
                  <a:pt x="49" y="76"/>
                </a:cubicBezTo>
                <a:lnTo>
                  <a:pt x="49" y="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2318462" y="2563786"/>
            <a:ext cx="326791" cy="448273"/>
          </a:xfrm>
          <a:custGeom>
            <a:avLst/>
            <a:gdLst>
              <a:gd name="T0" fmla="*/ 194 w 194"/>
              <a:gd name="T1" fmla="*/ 267 h 267"/>
              <a:gd name="T2" fmla="*/ 194 w 194"/>
              <a:gd name="T3" fmla="*/ 0 h 267"/>
              <a:gd name="T4" fmla="*/ 194 w 194"/>
              <a:gd name="T5" fmla="*/ 0 h 267"/>
              <a:gd name="T6" fmla="*/ 98 w 194"/>
              <a:gd name="T7" fmla="*/ 0 h 267"/>
              <a:gd name="T8" fmla="*/ 78 w 194"/>
              <a:gd name="T9" fmla="*/ 0 h 267"/>
              <a:gd name="T10" fmla="*/ 3 w 194"/>
              <a:gd name="T11" fmla="*/ 0 h 267"/>
              <a:gd name="T12" fmla="*/ 99 w 194"/>
              <a:gd name="T13" fmla="*/ 199 h 267"/>
              <a:gd name="T14" fmla="*/ 130 w 194"/>
              <a:gd name="T15" fmla="*/ 234 h 267"/>
              <a:gd name="T16" fmla="*/ 125 w 194"/>
              <a:gd name="T17" fmla="*/ 243 h 267"/>
              <a:gd name="T18" fmla="*/ 136 w 194"/>
              <a:gd name="T19" fmla="*/ 254 h 267"/>
              <a:gd name="T20" fmla="*/ 142 w 194"/>
              <a:gd name="T21" fmla="*/ 254 h 267"/>
              <a:gd name="T22" fmla="*/ 142 w 194"/>
              <a:gd name="T23" fmla="*/ 257 h 267"/>
              <a:gd name="T24" fmla="*/ 153 w 194"/>
              <a:gd name="T25" fmla="*/ 267 h 267"/>
              <a:gd name="T26" fmla="*/ 166 w 194"/>
              <a:gd name="T27" fmla="*/ 267 h 267"/>
              <a:gd name="T28" fmla="*/ 184 w 194"/>
              <a:gd name="T29" fmla="*/ 267 h 267"/>
              <a:gd name="T30" fmla="*/ 194 w 194"/>
              <a:gd name="T31" fmla="*/ 267 h 267"/>
              <a:gd name="T32" fmla="*/ 70 w 194"/>
              <a:gd name="T33" fmla="*/ 159 h 267"/>
              <a:gd name="T34" fmla="*/ 26 w 194"/>
              <a:gd name="T35" fmla="*/ 22 h 267"/>
              <a:gd name="T36" fmla="*/ 78 w 194"/>
              <a:gd name="T37" fmla="*/ 22 h 267"/>
              <a:gd name="T38" fmla="*/ 92 w 194"/>
              <a:gd name="T39" fmla="*/ 174 h 267"/>
              <a:gd name="T40" fmla="*/ 70 w 194"/>
              <a:gd name="T41" fmla="*/ 15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94" h="267">
                <a:moveTo>
                  <a:pt x="194" y="267"/>
                </a:moveTo>
                <a:cubicBezTo>
                  <a:pt x="194" y="0"/>
                  <a:pt x="194" y="0"/>
                  <a:pt x="194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0" y="180"/>
                  <a:pt x="99" y="199"/>
                </a:cubicBezTo>
                <a:cubicBezTo>
                  <a:pt x="107" y="218"/>
                  <a:pt x="117" y="231"/>
                  <a:pt x="130" y="234"/>
                </a:cubicBezTo>
                <a:cubicBezTo>
                  <a:pt x="127" y="236"/>
                  <a:pt x="125" y="239"/>
                  <a:pt x="125" y="243"/>
                </a:cubicBezTo>
                <a:cubicBezTo>
                  <a:pt x="125" y="249"/>
                  <a:pt x="130" y="254"/>
                  <a:pt x="136" y="254"/>
                </a:cubicBezTo>
                <a:cubicBezTo>
                  <a:pt x="142" y="254"/>
                  <a:pt x="142" y="254"/>
                  <a:pt x="142" y="254"/>
                </a:cubicBezTo>
                <a:cubicBezTo>
                  <a:pt x="142" y="255"/>
                  <a:pt x="142" y="256"/>
                  <a:pt x="142" y="257"/>
                </a:cubicBezTo>
                <a:cubicBezTo>
                  <a:pt x="142" y="263"/>
                  <a:pt x="147" y="267"/>
                  <a:pt x="153" y="267"/>
                </a:cubicBezTo>
                <a:cubicBezTo>
                  <a:pt x="166" y="267"/>
                  <a:pt x="166" y="267"/>
                  <a:pt x="166" y="267"/>
                </a:cubicBezTo>
                <a:cubicBezTo>
                  <a:pt x="184" y="267"/>
                  <a:pt x="184" y="267"/>
                  <a:pt x="184" y="267"/>
                </a:cubicBezTo>
                <a:lnTo>
                  <a:pt x="194" y="267"/>
                </a:lnTo>
                <a:close/>
                <a:moveTo>
                  <a:pt x="70" y="159"/>
                </a:moveTo>
                <a:cubicBezTo>
                  <a:pt x="39" y="127"/>
                  <a:pt x="28" y="62"/>
                  <a:pt x="26" y="22"/>
                </a:cubicBezTo>
                <a:cubicBezTo>
                  <a:pt x="78" y="22"/>
                  <a:pt x="78" y="22"/>
                  <a:pt x="78" y="22"/>
                </a:cubicBezTo>
                <a:cubicBezTo>
                  <a:pt x="78" y="56"/>
                  <a:pt x="80" y="124"/>
                  <a:pt x="92" y="174"/>
                </a:cubicBezTo>
                <a:cubicBezTo>
                  <a:pt x="84" y="171"/>
                  <a:pt x="77" y="166"/>
                  <a:pt x="70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4651103" y="1634067"/>
            <a:ext cx="2785022" cy="2647852"/>
          </a:xfrm>
          <a:custGeom>
            <a:avLst/>
            <a:gdLst>
              <a:gd name="T0" fmla="*/ 160 w 481"/>
              <a:gd name="T1" fmla="*/ 414 h 457"/>
              <a:gd name="T2" fmla="*/ 128 w 481"/>
              <a:gd name="T3" fmla="*/ 398 h 457"/>
              <a:gd name="T4" fmla="*/ 109 w 481"/>
              <a:gd name="T5" fmla="*/ 351 h 457"/>
              <a:gd name="T6" fmla="*/ 84 w 481"/>
              <a:gd name="T7" fmla="*/ 300 h 457"/>
              <a:gd name="T8" fmla="*/ 54 w 481"/>
              <a:gd name="T9" fmla="*/ 294 h 457"/>
              <a:gd name="T10" fmla="*/ 42 w 481"/>
              <a:gd name="T11" fmla="*/ 277 h 457"/>
              <a:gd name="T12" fmla="*/ 36 w 481"/>
              <a:gd name="T13" fmla="*/ 213 h 457"/>
              <a:gd name="T14" fmla="*/ 65 w 481"/>
              <a:gd name="T15" fmla="*/ 173 h 457"/>
              <a:gd name="T16" fmla="*/ 95 w 481"/>
              <a:gd name="T17" fmla="*/ 128 h 457"/>
              <a:gd name="T18" fmla="*/ 90 w 481"/>
              <a:gd name="T19" fmla="*/ 97 h 457"/>
              <a:gd name="T20" fmla="*/ 98 w 481"/>
              <a:gd name="T21" fmla="*/ 79 h 457"/>
              <a:gd name="T22" fmla="*/ 126 w 481"/>
              <a:gd name="T23" fmla="*/ 56 h 457"/>
              <a:gd name="T24" fmla="*/ 175 w 481"/>
              <a:gd name="T25" fmla="*/ 32 h 457"/>
              <a:gd name="T26" fmla="*/ 172 w 481"/>
              <a:gd name="T27" fmla="*/ 24 h 457"/>
              <a:gd name="T28" fmla="*/ 135 w 481"/>
              <a:gd name="T29" fmla="*/ 14 h 457"/>
              <a:gd name="T30" fmla="*/ 100 w 481"/>
              <a:gd name="T31" fmla="*/ 35 h 457"/>
              <a:gd name="T32" fmla="*/ 62 w 481"/>
              <a:gd name="T33" fmla="*/ 84 h 457"/>
              <a:gd name="T34" fmla="*/ 53 w 481"/>
              <a:gd name="T35" fmla="*/ 137 h 457"/>
              <a:gd name="T36" fmla="*/ 33 w 481"/>
              <a:gd name="T37" fmla="*/ 199 h 457"/>
              <a:gd name="T38" fmla="*/ 25 w 481"/>
              <a:gd name="T39" fmla="*/ 223 h 457"/>
              <a:gd name="T40" fmla="*/ 0 w 481"/>
              <a:gd name="T41" fmla="*/ 254 h 457"/>
              <a:gd name="T42" fmla="*/ 25 w 481"/>
              <a:gd name="T43" fmla="*/ 313 h 457"/>
              <a:gd name="T44" fmla="*/ 69 w 481"/>
              <a:gd name="T45" fmla="*/ 347 h 457"/>
              <a:gd name="T46" fmla="*/ 110 w 481"/>
              <a:gd name="T47" fmla="*/ 392 h 457"/>
              <a:gd name="T48" fmla="*/ 141 w 481"/>
              <a:gd name="T49" fmla="*/ 412 h 457"/>
              <a:gd name="T50" fmla="*/ 161 w 481"/>
              <a:gd name="T51" fmla="*/ 429 h 457"/>
              <a:gd name="T52" fmla="*/ 220 w 481"/>
              <a:gd name="T53" fmla="*/ 430 h 457"/>
              <a:gd name="T54" fmla="*/ 448 w 481"/>
              <a:gd name="T55" fmla="*/ 245 h 457"/>
              <a:gd name="T56" fmla="*/ 468 w 481"/>
              <a:gd name="T57" fmla="*/ 194 h 457"/>
              <a:gd name="T58" fmla="*/ 460 w 481"/>
              <a:gd name="T59" fmla="*/ 131 h 457"/>
              <a:gd name="T60" fmla="*/ 423 w 481"/>
              <a:gd name="T61" fmla="*/ 115 h 457"/>
              <a:gd name="T62" fmla="*/ 404 w 481"/>
              <a:gd name="T63" fmla="*/ 100 h 457"/>
              <a:gd name="T64" fmla="*/ 372 w 481"/>
              <a:gd name="T65" fmla="*/ 67 h 457"/>
              <a:gd name="T66" fmla="*/ 324 w 481"/>
              <a:gd name="T67" fmla="*/ 38 h 457"/>
              <a:gd name="T68" fmla="*/ 291 w 481"/>
              <a:gd name="T69" fmla="*/ 21 h 457"/>
              <a:gd name="T70" fmla="*/ 289 w 481"/>
              <a:gd name="T71" fmla="*/ 56 h 457"/>
              <a:gd name="T72" fmla="*/ 339 w 481"/>
              <a:gd name="T73" fmla="*/ 71 h 457"/>
              <a:gd name="T74" fmla="*/ 364 w 481"/>
              <a:gd name="T75" fmla="*/ 90 h 457"/>
              <a:gd name="T76" fmla="*/ 408 w 481"/>
              <a:gd name="T77" fmla="*/ 110 h 457"/>
              <a:gd name="T78" fmla="*/ 437 w 481"/>
              <a:gd name="T79" fmla="*/ 170 h 457"/>
              <a:gd name="T80" fmla="*/ 435 w 481"/>
              <a:gd name="T81" fmla="*/ 192 h 457"/>
              <a:gd name="T82" fmla="*/ 413 w 481"/>
              <a:gd name="T83" fmla="*/ 214 h 457"/>
              <a:gd name="T84" fmla="*/ 417 w 481"/>
              <a:gd name="T85" fmla="*/ 269 h 457"/>
              <a:gd name="T86" fmla="*/ 423 w 481"/>
              <a:gd name="T87" fmla="*/ 317 h 457"/>
              <a:gd name="T88" fmla="*/ 387 w 481"/>
              <a:gd name="T89" fmla="*/ 368 h 457"/>
              <a:gd name="T90" fmla="*/ 368 w 481"/>
              <a:gd name="T91" fmla="*/ 377 h 457"/>
              <a:gd name="T92" fmla="*/ 340 w 481"/>
              <a:gd name="T93" fmla="*/ 397 h 457"/>
              <a:gd name="T94" fmla="*/ 312 w 481"/>
              <a:gd name="T95" fmla="*/ 380 h 457"/>
              <a:gd name="T96" fmla="*/ 293 w 481"/>
              <a:gd name="T97" fmla="*/ 431 h 457"/>
              <a:gd name="T98" fmla="*/ 350 w 481"/>
              <a:gd name="T99" fmla="*/ 433 h 457"/>
              <a:gd name="T100" fmla="*/ 384 w 481"/>
              <a:gd name="T101" fmla="*/ 411 h 457"/>
              <a:gd name="T102" fmla="*/ 438 w 481"/>
              <a:gd name="T103" fmla="*/ 371 h 457"/>
              <a:gd name="T104" fmla="*/ 430 w 481"/>
              <a:gd name="T105" fmla="*/ 330 h 457"/>
              <a:gd name="T106" fmla="*/ 434 w 481"/>
              <a:gd name="T107" fmla="*/ 30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1" h="457">
                <a:moveTo>
                  <a:pt x="194" y="426"/>
                </a:moveTo>
                <a:cubicBezTo>
                  <a:pt x="195" y="420"/>
                  <a:pt x="195" y="410"/>
                  <a:pt x="190" y="399"/>
                </a:cubicBezTo>
                <a:cubicBezTo>
                  <a:pt x="185" y="386"/>
                  <a:pt x="168" y="380"/>
                  <a:pt x="168" y="380"/>
                </a:cubicBezTo>
                <a:cubicBezTo>
                  <a:pt x="168" y="380"/>
                  <a:pt x="164" y="399"/>
                  <a:pt x="172" y="412"/>
                </a:cubicBezTo>
                <a:cubicBezTo>
                  <a:pt x="174" y="416"/>
                  <a:pt x="179" y="420"/>
                  <a:pt x="184" y="423"/>
                </a:cubicBezTo>
                <a:cubicBezTo>
                  <a:pt x="177" y="421"/>
                  <a:pt x="169" y="418"/>
                  <a:pt x="160" y="414"/>
                </a:cubicBezTo>
                <a:cubicBezTo>
                  <a:pt x="161" y="410"/>
                  <a:pt x="163" y="400"/>
                  <a:pt x="161" y="388"/>
                </a:cubicBezTo>
                <a:cubicBezTo>
                  <a:pt x="157" y="374"/>
                  <a:pt x="143" y="366"/>
                  <a:pt x="143" y="366"/>
                </a:cubicBezTo>
                <a:cubicBezTo>
                  <a:pt x="143" y="366"/>
                  <a:pt x="135" y="384"/>
                  <a:pt x="141" y="397"/>
                </a:cubicBezTo>
                <a:cubicBezTo>
                  <a:pt x="143" y="401"/>
                  <a:pt x="147" y="406"/>
                  <a:pt x="150" y="410"/>
                </a:cubicBezTo>
                <a:cubicBezTo>
                  <a:pt x="146" y="408"/>
                  <a:pt x="141" y="405"/>
                  <a:pt x="136" y="402"/>
                </a:cubicBezTo>
                <a:cubicBezTo>
                  <a:pt x="133" y="401"/>
                  <a:pt x="131" y="399"/>
                  <a:pt x="128" y="398"/>
                </a:cubicBezTo>
                <a:cubicBezTo>
                  <a:pt x="130" y="393"/>
                  <a:pt x="134" y="384"/>
                  <a:pt x="133" y="372"/>
                </a:cubicBezTo>
                <a:cubicBezTo>
                  <a:pt x="133" y="358"/>
                  <a:pt x="120" y="348"/>
                  <a:pt x="120" y="348"/>
                </a:cubicBezTo>
                <a:cubicBezTo>
                  <a:pt x="120" y="348"/>
                  <a:pt x="110" y="364"/>
                  <a:pt x="113" y="377"/>
                </a:cubicBezTo>
                <a:cubicBezTo>
                  <a:pt x="114" y="382"/>
                  <a:pt x="117" y="388"/>
                  <a:pt x="120" y="392"/>
                </a:cubicBezTo>
                <a:cubicBezTo>
                  <a:pt x="113" y="387"/>
                  <a:pt x="106" y="382"/>
                  <a:pt x="100" y="375"/>
                </a:cubicBezTo>
                <a:cubicBezTo>
                  <a:pt x="102" y="371"/>
                  <a:pt x="107" y="363"/>
                  <a:pt x="109" y="351"/>
                </a:cubicBezTo>
                <a:cubicBezTo>
                  <a:pt x="111" y="338"/>
                  <a:pt x="100" y="325"/>
                  <a:pt x="100" y="325"/>
                </a:cubicBezTo>
                <a:cubicBezTo>
                  <a:pt x="100" y="325"/>
                  <a:pt x="88" y="339"/>
                  <a:pt x="88" y="353"/>
                </a:cubicBezTo>
                <a:cubicBezTo>
                  <a:pt x="88" y="358"/>
                  <a:pt x="91" y="364"/>
                  <a:pt x="93" y="368"/>
                </a:cubicBezTo>
                <a:cubicBezTo>
                  <a:pt x="87" y="362"/>
                  <a:pt x="81" y="355"/>
                  <a:pt x="76" y="348"/>
                </a:cubicBezTo>
                <a:cubicBezTo>
                  <a:pt x="79" y="345"/>
                  <a:pt x="85" y="337"/>
                  <a:pt x="89" y="326"/>
                </a:cubicBezTo>
                <a:cubicBezTo>
                  <a:pt x="93" y="314"/>
                  <a:pt x="84" y="300"/>
                  <a:pt x="84" y="300"/>
                </a:cubicBezTo>
                <a:cubicBezTo>
                  <a:pt x="84" y="300"/>
                  <a:pt x="70" y="311"/>
                  <a:pt x="68" y="325"/>
                </a:cubicBezTo>
                <a:cubicBezTo>
                  <a:pt x="68" y="329"/>
                  <a:pt x="69" y="335"/>
                  <a:pt x="70" y="340"/>
                </a:cubicBezTo>
                <a:cubicBezTo>
                  <a:pt x="66" y="333"/>
                  <a:pt x="61" y="325"/>
                  <a:pt x="57" y="317"/>
                </a:cubicBezTo>
                <a:cubicBezTo>
                  <a:pt x="61" y="315"/>
                  <a:pt x="68" y="309"/>
                  <a:pt x="74" y="299"/>
                </a:cubicBezTo>
                <a:cubicBezTo>
                  <a:pt x="79" y="287"/>
                  <a:pt x="74" y="273"/>
                  <a:pt x="74" y="273"/>
                </a:cubicBezTo>
                <a:cubicBezTo>
                  <a:pt x="74" y="273"/>
                  <a:pt x="58" y="281"/>
                  <a:pt x="54" y="294"/>
                </a:cubicBezTo>
                <a:cubicBezTo>
                  <a:pt x="53" y="298"/>
                  <a:pt x="53" y="304"/>
                  <a:pt x="53" y="309"/>
                </a:cubicBezTo>
                <a:cubicBezTo>
                  <a:pt x="50" y="301"/>
                  <a:pt x="47" y="293"/>
                  <a:pt x="44" y="284"/>
                </a:cubicBezTo>
                <a:cubicBezTo>
                  <a:pt x="48" y="283"/>
                  <a:pt x="56" y="278"/>
                  <a:pt x="63" y="269"/>
                </a:cubicBezTo>
                <a:cubicBezTo>
                  <a:pt x="71" y="259"/>
                  <a:pt x="68" y="244"/>
                  <a:pt x="68" y="244"/>
                </a:cubicBezTo>
                <a:cubicBezTo>
                  <a:pt x="68" y="244"/>
                  <a:pt x="52" y="249"/>
                  <a:pt x="45" y="261"/>
                </a:cubicBezTo>
                <a:cubicBezTo>
                  <a:pt x="43" y="265"/>
                  <a:pt x="42" y="271"/>
                  <a:pt x="42" y="277"/>
                </a:cubicBezTo>
                <a:cubicBezTo>
                  <a:pt x="40" y="268"/>
                  <a:pt x="38" y="259"/>
                  <a:pt x="37" y="250"/>
                </a:cubicBezTo>
                <a:cubicBezTo>
                  <a:pt x="41" y="249"/>
                  <a:pt x="50" y="246"/>
                  <a:pt x="58" y="238"/>
                </a:cubicBezTo>
                <a:cubicBezTo>
                  <a:pt x="67" y="230"/>
                  <a:pt x="67" y="214"/>
                  <a:pt x="67" y="214"/>
                </a:cubicBezTo>
                <a:cubicBezTo>
                  <a:pt x="67" y="214"/>
                  <a:pt x="50" y="217"/>
                  <a:pt x="43" y="227"/>
                </a:cubicBezTo>
                <a:cubicBezTo>
                  <a:pt x="40" y="231"/>
                  <a:pt x="38" y="237"/>
                  <a:pt x="36" y="242"/>
                </a:cubicBezTo>
                <a:cubicBezTo>
                  <a:pt x="36" y="232"/>
                  <a:pt x="35" y="222"/>
                  <a:pt x="36" y="213"/>
                </a:cubicBezTo>
                <a:cubicBezTo>
                  <a:pt x="40" y="213"/>
                  <a:pt x="49" y="212"/>
                  <a:pt x="59" y="205"/>
                </a:cubicBezTo>
                <a:cubicBezTo>
                  <a:pt x="69" y="199"/>
                  <a:pt x="71" y="184"/>
                  <a:pt x="71" y="184"/>
                </a:cubicBezTo>
                <a:cubicBezTo>
                  <a:pt x="71" y="184"/>
                  <a:pt x="55" y="184"/>
                  <a:pt x="45" y="192"/>
                </a:cubicBezTo>
                <a:cubicBezTo>
                  <a:pt x="42" y="195"/>
                  <a:pt x="39" y="202"/>
                  <a:pt x="37" y="206"/>
                </a:cubicBezTo>
                <a:cubicBezTo>
                  <a:pt x="38" y="196"/>
                  <a:pt x="39" y="186"/>
                  <a:pt x="42" y="177"/>
                </a:cubicBezTo>
                <a:cubicBezTo>
                  <a:pt x="46" y="177"/>
                  <a:pt x="55" y="177"/>
                  <a:pt x="65" y="173"/>
                </a:cubicBezTo>
                <a:cubicBezTo>
                  <a:pt x="76" y="169"/>
                  <a:pt x="81" y="155"/>
                  <a:pt x="81" y="155"/>
                </a:cubicBezTo>
                <a:cubicBezTo>
                  <a:pt x="81" y="155"/>
                  <a:pt x="65" y="152"/>
                  <a:pt x="55" y="158"/>
                </a:cubicBezTo>
                <a:cubicBezTo>
                  <a:pt x="50" y="160"/>
                  <a:pt x="47" y="166"/>
                  <a:pt x="44" y="170"/>
                </a:cubicBezTo>
                <a:cubicBezTo>
                  <a:pt x="47" y="160"/>
                  <a:pt x="50" y="151"/>
                  <a:pt x="54" y="142"/>
                </a:cubicBezTo>
                <a:cubicBezTo>
                  <a:pt x="58" y="143"/>
                  <a:pt x="66" y="145"/>
                  <a:pt x="77" y="143"/>
                </a:cubicBezTo>
                <a:cubicBezTo>
                  <a:pt x="88" y="140"/>
                  <a:pt x="95" y="128"/>
                  <a:pt x="95" y="128"/>
                </a:cubicBezTo>
                <a:cubicBezTo>
                  <a:pt x="95" y="128"/>
                  <a:pt x="81" y="122"/>
                  <a:pt x="69" y="126"/>
                </a:cubicBezTo>
                <a:cubicBezTo>
                  <a:pt x="65" y="128"/>
                  <a:pt x="60" y="132"/>
                  <a:pt x="57" y="136"/>
                </a:cubicBezTo>
                <a:cubicBezTo>
                  <a:pt x="62" y="127"/>
                  <a:pt x="67" y="118"/>
                  <a:pt x="72" y="110"/>
                </a:cubicBezTo>
                <a:cubicBezTo>
                  <a:pt x="75" y="112"/>
                  <a:pt x="83" y="115"/>
                  <a:pt x="94" y="115"/>
                </a:cubicBezTo>
                <a:cubicBezTo>
                  <a:pt x="106" y="114"/>
                  <a:pt x="115" y="103"/>
                  <a:pt x="115" y="103"/>
                </a:cubicBezTo>
                <a:cubicBezTo>
                  <a:pt x="115" y="103"/>
                  <a:pt x="101" y="95"/>
                  <a:pt x="90" y="97"/>
                </a:cubicBezTo>
                <a:cubicBezTo>
                  <a:pt x="85" y="99"/>
                  <a:pt x="79" y="103"/>
                  <a:pt x="75" y="106"/>
                </a:cubicBezTo>
                <a:cubicBezTo>
                  <a:pt x="81" y="97"/>
                  <a:pt x="88" y="89"/>
                  <a:pt x="95" y="82"/>
                </a:cubicBezTo>
                <a:cubicBezTo>
                  <a:pt x="97" y="84"/>
                  <a:pt x="105" y="89"/>
                  <a:pt x="116" y="90"/>
                </a:cubicBezTo>
                <a:cubicBezTo>
                  <a:pt x="127" y="92"/>
                  <a:pt x="138" y="83"/>
                  <a:pt x="138" y="83"/>
                </a:cubicBezTo>
                <a:cubicBezTo>
                  <a:pt x="138" y="83"/>
                  <a:pt x="126" y="73"/>
                  <a:pt x="115" y="73"/>
                </a:cubicBezTo>
                <a:cubicBezTo>
                  <a:pt x="109" y="73"/>
                  <a:pt x="102" y="77"/>
                  <a:pt x="98" y="79"/>
                </a:cubicBezTo>
                <a:cubicBezTo>
                  <a:pt x="102" y="75"/>
                  <a:pt x="106" y="72"/>
                  <a:pt x="110" y="69"/>
                </a:cubicBezTo>
                <a:cubicBezTo>
                  <a:pt x="114" y="65"/>
                  <a:pt x="118" y="62"/>
                  <a:pt x="123" y="59"/>
                </a:cubicBezTo>
                <a:cubicBezTo>
                  <a:pt x="125" y="61"/>
                  <a:pt x="131" y="67"/>
                  <a:pt x="142" y="71"/>
                </a:cubicBezTo>
                <a:cubicBezTo>
                  <a:pt x="152" y="74"/>
                  <a:pt x="164" y="67"/>
                  <a:pt x="164" y="67"/>
                </a:cubicBezTo>
                <a:cubicBezTo>
                  <a:pt x="164" y="67"/>
                  <a:pt x="154" y="55"/>
                  <a:pt x="143" y="54"/>
                </a:cubicBezTo>
                <a:cubicBezTo>
                  <a:pt x="138" y="53"/>
                  <a:pt x="131" y="55"/>
                  <a:pt x="126" y="56"/>
                </a:cubicBezTo>
                <a:cubicBezTo>
                  <a:pt x="136" y="50"/>
                  <a:pt x="145" y="45"/>
                  <a:pt x="153" y="41"/>
                </a:cubicBezTo>
                <a:cubicBezTo>
                  <a:pt x="155" y="43"/>
                  <a:pt x="160" y="50"/>
                  <a:pt x="170" y="56"/>
                </a:cubicBezTo>
                <a:cubicBezTo>
                  <a:pt x="179" y="61"/>
                  <a:pt x="192" y="56"/>
                  <a:pt x="192" y="56"/>
                </a:cubicBezTo>
                <a:cubicBezTo>
                  <a:pt x="192" y="56"/>
                  <a:pt x="185" y="43"/>
                  <a:pt x="174" y="40"/>
                </a:cubicBezTo>
                <a:cubicBezTo>
                  <a:pt x="169" y="38"/>
                  <a:pt x="160" y="39"/>
                  <a:pt x="156" y="40"/>
                </a:cubicBezTo>
                <a:cubicBezTo>
                  <a:pt x="163" y="36"/>
                  <a:pt x="169" y="34"/>
                  <a:pt x="175" y="32"/>
                </a:cubicBezTo>
                <a:cubicBezTo>
                  <a:pt x="177" y="33"/>
                  <a:pt x="184" y="36"/>
                  <a:pt x="191" y="34"/>
                </a:cubicBezTo>
                <a:cubicBezTo>
                  <a:pt x="201" y="30"/>
                  <a:pt x="206" y="24"/>
                  <a:pt x="206" y="24"/>
                </a:cubicBezTo>
                <a:cubicBezTo>
                  <a:pt x="206" y="24"/>
                  <a:pt x="196" y="20"/>
                  <a:pt x="189" y="21"/>
                </a:cubicBezTo>
                <a:cubicBezTo>
                  <a:pt x="182" y="22"/>
                  <a:pt x="175" y="30"/>
                  <a:pt x="174" y="31"/>
                </a:cubicBezTo>
                <a:cubicBezTo>
                  <a:pt x="170" y="33"/>
                  <a:pt x="165" y="34"/>
                  <a:pt x="159" y="37"/>
                </a:cubicBezTo>
                <a:cubicBezTo>
                  <a:pt x="163" y="34"/>
                  <a:pt x="170" y="29"/>
                  <a:pt x="172" y="24"/>
                </a:cubicBezTo>
                <a:cubicBezTo>
                  <a:pt x="177" y="14"/>
                  <a:pt x="173" y="0"/>
                  <a:pt x="173" y="0"/>
                </a:cubicBezTo>
                <a:cubicBezTo>
                  <a:pt x="173" y="0"/>
                  <a:pt x="161" y="5"/>
                  <a:pt x="158" y="16"/>
                </a:cubicBezTo>
                <a:cubicBezTo>
                  <a:pt x="154" y="27"/>
                  <a:pt x="156" y="36"/>
                  <a:pt x="156" y="38"/>
                </a:cubicBezTo>
                <a:cubicBezTo>
                  <a:pt x="148" y="41"/>
                  <a:pt x="138" y="46"/>
                  <a:pt x="128" y="53"/>
                </a:cubicBezTo>
                <a:cubicBezTo>
                  <a:pt x="132" y="49"/>
                  <a:pt x="137" y="44"/>
                  <a:pt x="138" y="38"/>
                </a:cubicBezTo>
                <a:cubicBezTo>
                  <a:pt x="142" y="28"/>
                  <a:pt x="135" y="14"/>
                  <a:pt x="135" y="14"/>
                </a:cubicBezTo>
                <a:cubicBezTo>
                  <a:pt x="135" y="14"/>
                  <a:pt x="124" y="22"/>
                  <a:pt x="123" y="32"/>
                </a:cubicBezTo>
                <a:cubicBezTo>
                  <a:pt x="121" y="44"/>
                  <a:pt x="124" y="53"/>
                  <a:pt x="125" y="55"/>
                </a:cubicBezTo>
                <a:cubicBezTo>
                  <a:pt x="120" y="59"/>
                  <a:pt x="114" y="63"/>
                  <a:pt x="108" y="67"/>
                </a:cubicBezTo>
                <a:cubicBezTo>
                  <a:pt x="106" y="69"/>
                  <a:pt x="103" y="71"/>
                  <a:pt x="101" y="73"/>
                </a:cubicBezTo>
                <a:cubicBezTo>
                  <a:pt x="103" y="69"/>
                  <a:pt x="107" y="63"/>
                  <a:pt x="107" y="59"/>
                </a:cubicBezTo>
                <a:cubicBezTo>
                  <a:pt x="109" y="47"/>
                  <a:pt x="100" y="35"/>
                  <a:pt x="100" y="35"/>
                </a:cubicBezTo>
                <a:cubicBezTo>
                  <a:pt x="100" y="35"/>
                  <a:pt x="90" y="44"/>
                  <a:pt x="90" y="55"/>
                </a:cubicBezTo>
                <a:cubicBezTo>
                  <a:pt x="90" y="66"/>
                  <a:pt x="95" y="74"/>
                  <a:pt x="96" y="77"/>
                </a:cubicBezTo>
                <a:cubicBezTo>
                  <a:pt x="89" y="84"/>
                  <a:pt x="82" y="91"/>
                  <a:pt x="76" y="100"/>
                </a:cubicBezTo>
                <a:cubicBezTo>
                  <a:pt x="78" y="95"/>
                  <a:pt x="80" y="89"/>
                  <a:pt x="80" y="84"/>
                </a:cubicBezTo>
                <a:cubicBezTo>
                  <a:pt x="79" y="73"/>
                  <a:pt x="68" y="62"/>
                  <a:pt x="68" y="62"/>
                </a:cubicBezTo>
                <a:cubicBezTo>
                  <a:pt x="68" y="62"/>
                  <a:pt x="60" y="73"/>
                  <a:pt x="62" y="84"/>
                </a:cubicBezTo>
                <a:cubicBezTo>
                  <a:pt x="64" y="95"/>
                  <a:pt x="70" y="102"/>
                  <a:pt x="72" y="105"/>
                </a:cubicBezTo>
                <a:cubicBezTo>
                  <a:pt x="66" y="113"/>
                  <a:pt x="61" y="122"/>
                  <a:pt x="56" y="131"/>
                </a:cubicBezTo>
                <a:cubicBezTo>
                  <a:pt x="57" y="126"/>
                  <a:pt x="58" y="119"/>
                  <a:pt x="57" y="115"/>
                </a:cubicBezTo>
                <a:cubicBezTo>
                  <a:pt x="55" y="103"/>
                  <a:pt x="41" y="94"/>
                  <a:pt x="41" y="94"/>
                </a:cubicBezTo>
                <a:cubicBezTo>
                  <a:pt x="41" y="94"/>
                  <a:pt x="35" y="107"/>
                  <a:pt x="39" y="118"/>
                </a:cubicBezTo>
                <a:cubicBezTo>
                  <a:pt x="43" y="128"/>
                  <a:pt x="50" y="135"/>
                  <a:pt x="53" y="137"/>
                </a:cubicBezTo>
                <a:cubicBezTo>
                  <a:pt x="49" y="145"/>
                  <a:pt x="45" y="155"/>
                  <a:pt x="42" y="164"/>
                </a:cubicBezTo>
                <a:cubicBezTo>
                  <a:pt x="42" y="159"/>
                  <a:pt x="42" y="153"/>
                  <a:pt x="40" y="149"/>
                </a:cubicBezTo>
                <a:cubicBezTo>
                  <a:pt x="35" y="137"/>
                  <a:pt x="21" y="131"/>
                  <a:pt x="21" y="131"/>
                </a:cubicBezTo>
                <a:cubicBezTo>
                  <a:pt x="21" y="131"/>
                  <a:pt x="16" y="145"/>
                  <a:pt x="23" y="155"/>
                </a:cubicBezTo>
                <a:cubicBezTo>
                  <a:pt x="29" y="165"/>
                  <a:pt x="36" y="170"/>
                  <a:pt x="39" y="171"/>
                </a:cubicBezTo>
                <a:cubicBezTo>
                  <a:pt x="37" y="180"/>
                  <a:pt x="35" y="189"/>
                  <a:pt x="33" y="199"/>
                </a:cubicBezTo>
                <a:cubicBezTo>
                  <a:pt x="33" y="194"/>
                  <a:pt x="31" y="189"/>
                  <a:pt x="29" y="185"/>
                </a:cubicBezTo>
                <a:cubicBezTo>
                  <a:pt x="23" y="175"/>
                  <a:pt x="7" y="171"/>
                  <a:pt x="7" y="171"/>
                </a:cubicBezTo>
                <a:cubicBezTo>
                  <a:pt x="7" y="171"/>
                  <a:pt x="5" y="185"/>
                  <a:pt x="13" y="194"/>
                </a:cubicBezTo>
                <a:cubicBezTo>
                  <a:pt x="20" y="203"/>
                  <a:pt x="28" y="207"/>
                  <a:pt x="32" y="208"/>
                </a:cubicBezTo>
                <a:cubicBezTo>
                  <a:pt x="31" y="217"/>
                  <a:pt x="31" y="226"/>
                  <a:pt x="32" y="235"/>
                </a:cubicBezTo>
                <a:cubicBezTo>
                  <a:pt x="30" y="231"/>
                  <a:pt x="28" y="226"/>
                  <a:pt x="25" y="223"/>
                </a:cubicBezTo>
                <a:cubicBezTo>
                  <a:pt x="16" y="213"/>
                  <a:pt x="0" y="212"/>
                  <a:pt x="0" y="212"/>
                </a:cubicBezTo>
                <a:cubicBezTo>
                  <a:pt x="0" y="212"/>
                  <a:pt x="0" y="227"/>
                  <a:pt x="10" y="235"/>
                </a:cubicBezTo>
                <a:cubicBezTo>
                  <a:pt x="19" y="242"/>
                  <a:pt x="28" y="245"/>
                  <a:pt x="32" y="245"/>
                </a:cubicBezTo>
                <a:cubicBezTo>
                  <a:pt x="33" y="254"/>
                  <a:pt x="34" y="263"/>
                  <a:pt x="36" y="271"/>
                </a:cubicBezTo>
                <a:cubicBezTo>
                  <a:pt x="33" y="267"/>
                  <a:pt x="30" y="262"/>
                  <a:pt x="27" y="260"/>
                </a:cubicBezTo>
                <a:cubicBezTo>
                  <a:pt x="17" y="252"/>
                  <a:pt x="0" y="254"/>
                  <a:pt x="0" y="254"/>
                </a:cubicBezTo>
                <a:cubicBezTo>
                  <a:pt x="0" y="254"/>
                  <a:pt x="3" y="269"/>
                  <a:pt x="14" y="275"/>
                </a:cubicBezTo>
                <a:cubicBezTo>
                  <a:pt x="24" y="280"/>
                  <a:pt x="34" y="281"/>
                  <a:pt x="38" y="281"/>
                </a:cubicBezTo>
                <a:cubicBezTo>
                  <a:pt x="40" y="290"/>
                  <a:pt x="43" y="298"/>
                  <a:pt x="46" y="306"/>
                </a:cubicBezTo>
                <a:cubicBezTo>
                  <a:pt x="43" y="302"/>
                  <a:pt x="39" y="298"/>
                  <a:pt x="36" y="296"/>
                </a:cubicBezTo>
                <a:cubicBezTo>
                  <a:pt x="24" y="290"/>
                  <a:pt x="7" y="295"/>
                  <a:pt x="7" y="295"/>
                </a:cubicBezTo>
                <a:cubicBezTo>
                  <a:pt x="7" y="295"/>
                  <a:pt x="13" y="309"/>
                  <a:pt x="25" y="313"/>
                </a:cubicBezTo>
                <a:cubicBezTo>
                  <a:pt x="37" y="317"/>
                  <a:pt x="46" y="316"/>
                  <a:pt x="50" y="315"/>
                </a:cubicBezTo>
                <a:cubicBezTo>
                  <a:pt x="54" y="323"/>
                  <a:pt x="58" y="331"/>
                  <a:pt x="63" y="338"/>
                </a:cubicBezTo>
                <a:cubicBezTo>
                  <a:pt x="59" y="335"/>
                  <a:pt x="55" y="332"/>
                  <a:pt x="50" y="330"/>
                </a:cubicBezTo>
                <a:cubicBezTo>
                  <a:pt x="37" y="326"/>
                  <a:pt x="21" y="334"/>
                  <a:pt x="21" y="334"/>
                </a:cubicBezTo>
                <a:cubicBezTo>
                  <a:pt x="21" y="334"/>
                  <a:pt x="30" y="347"/>
                  <a:pt x="43" y="349"/>
                </a:cubicBezTo>
                <a:cubicBezTo>
                  <a:pt x="55" y="351"/>
                  <a:pt x="65" y="349"/>
                  <a:pt x="69" y="347"/>
                </a:cubicBezTo>
                <a:cubicBezTo>
                  <a:pt x="73" y="354"/>
                  <a:pt x="79" y="361"/>
                  <a:pt x="84" y="367"/>
                </a:cubicBezTo>
                <a:cubicBezTo>
                  <a:pt x="80" y="365"/>
                  <a:pt x="75" y="362"/>
                  <a:pt x="71" y="362"/>
                </a:cubicBezTo>
                <a:cubicBezTo>
                  <a:pt x="57" y="360"/>
                  <a:pt x="43" y="371"/>
                  <a:pt x="43" y="371"/>
                </a:cubicBezTo>
                <a:cubicBezTo>
                  <a:pt x="43" y="371"/>
                  <a:pt x="54" y="383"/>
                  <a:pt x="67" y="382"/>
                </a:cubicBezTo>
                <a:cubicBezTo>
                  <a:pt x="79" y="382"/>
                  <a:pt x="88" y="378"/>
                  <a:pt x="92" y="376"/>
                </a:cubicBezTo>
                <a:cubicBezTo>
                  <a:pt x="98" y="382"/>
                  <a:pt x="104" y="387"/>
                  <a:pt x="110" y="392"/>
                </a:cubicBezTo>
                <a:cubicBezTo>
                  <a:pt x="105" y="390"/>
                  <a:pt x="101" y="389"/>
                  <a:pt x="97" y="389"/>
                </a:cubicBezTo>
                <a:cubicBezTo>
                  <a:pt x="83" y="390"/>
                  <a:pt x="70" y="403"/>
                  <a:pt x="70" y="403"/>
                </a:cubicBezTo>
                <a:cubicBezTo>
                  <a:pt x="70" y="403"/>
                  <a:pt x="83" y="413"/>
                  <a:pt x="96" y="411"/>
                </a:cubicBezTo>
                <a:cubicBezTo>
                  <a:pt x="108" y="408"/>
                  <a:pt x="116" y="403"/>
                  <a:pt x="120" y="400"/>
                </a:cubicBezTo>
                <a:cubicBezTo>
                  <a:pt x="124" y="403"/>
                  <a:pt x="129" y="405"/>
                  <a:pt x="133" y="408"/>
                </a:cubicBezTo>
                <a:cubicBezTo>
                  <a:pt x="136" y="409"/>
                  <a:pt x="138" y="411"/>
                  <a:pt x="141" y="412"/>
                </a:cubicBezTo>
                <a:cubicBezTo>
                  <a:pt x="136" y="412"/>
                  <a:pt x="131" y="411"/>
                  <a:pt x="127" y="412"/>
                </a:cubicBezTo>
                <a:cubicBezTo>
                  <a:pt x="113" y="415"/>
                  <a:pt x="102" y="431"/>
                  <a:pt x="102" y="431"/>
                </a:cubicBezTo>
                <a:cubicBezTo>
                  <a:pt x="102" y="431"/>
                  <a:pt x="118" y="438"/>
                  <a:pt x="131" y="433"/>
                </a:cubicBezTo>
                <a:cubicBezTo>
                  <a:pt x="142" y="429"/>
                  <a:pt x="149" y="422"/>
                  <a:pt x="153" y="418"/>
                </a:cubicBezTo>
                <a:cubicBezTo>
                  <a:pt x="160" y="422"/>
                  <a:pt x="168" y="425"/>
                  <a:pt x="175" y="427"/>
                </a:cubicBezTo>
                <a:cubicBezTo>
                  <a:pt x="170" y="427"/>
                  <a:pt x="165" y="428"/>
                  <a:pt x="161" y="429"/>
                </a:cubicBezTo>
                <a:cubicBezTo>
                  <a:pt x="147" y="435"/>
                  <a:pt x="139" y="452"/>
                  <a:pt x="139" y="452"/>
                </a:cubicBezTo>
                <a:cubicBezTo>
                  <a:pt x="139" y="452"/>
                  <a:pt x="156" y="457"/>
                  <a:pt x="168" y="450"/>
                </a:cubicBezTo>
                <a:cubicBezTo>
                  <a:pt x="179" y="443"/>
                  <a:pt x="185" y="435"/>
                  <a:pt x="187" y="431"/>
                </a:cubicBezTo>
                <a:cubicBezTo>
                  <a:pt x="207" y="436"/>
                  <a:pt x="219" y="437"/>
                  <a:pt x="219" y="437"/>
                </a:cubicBezTo>
                <a:cubicBezTo>
                  <a:pt x="219" y="433"/>
                  <a:pt x="219" y="433"/>
                  <a:pt x="219" y="433"/>
                </a:cubicBezTo>
                <a:cubicBezTo>
                  <a:pt x="220" y="430"/>
                  <a:pt x="220" y="430"/>
                  <a:pt x="220" y="430"/>
                </a:cubicBezTo>
                <a:cubicBezTo>
                  <a:pt x="220" y="430"/>
                  <a:pt x="210" y="429"/>
                  <a:pt x="194" y="426"/>
                </a:cubicBezTo>
                <a:close/>
                <a:moveTo>
                  <a:pt x="466" y="275"/>
                </a:moveTo>
                <a:cubicBezTo>
                  <a:pt x="477" y="269"/>
                  <a:pt x="481" y="254"/>
                  <a:pt x="481" y="254"/>
                </a:cubicBezTo>
                <a:cubicBezTo>
                  <a:pt x="481" y="254"/>
                  <a:pt x="464" y="252"/>
                  <a:pt x="453" y="260"/>
                </a:cubicBezTo>
                <a:cubicBezTo>
                  <a:pt x="450" y="262"/>
                  <a:pt x="447" y="267"/>
                  <a:pt x="445" y="271"/>
                </a:cubicBezTo>
                <a:cubicBezTo>
                  <a:pt x="447" y="263"/>
                  <a:pt x="448" y="254"/>
                  <a:pt x="448" y="245"/>
                </a:cubicBezTo>
                <a:cubicBezTo>
                  <a:pt x="452" y="245"/>
                  <a:pt x="461" y="242"/>
                  <a:pt x="470" y="235"/>
                </a:cubicBezTo>
                <a:cubicBezTo>
                  <a:pt x="480" y="227"/>
                  <a:pt x="481" y="212"/>
                  <a:pt x="481" y="212"/>
                </a:cubicBezTo>
                <a:cubicBezTo>
                  <a:pt x="481" y="212"/>
                  <a:pt x="464" y="213"/>
                  <a:pt x="455" y="223"/>
                </a:cubicBezTo>
                <a:cubicBezTo>
                  <a:pt x="453" y="226"/>
                  <a:pt x="451" y="231"/>
                  <a:pt x="449" y="235"/>
                </a:cubicBezTo>
                <a:cubicBezTo>
                  <a:pt x="449" y="226"/>
                  <a:pt x="449" y="217"/>
                  <a:pt x="448" y="208"/>
                </a:cubicBezTo>
                <a:cubicBezTo>
                  <a:pt x="452" y="207"/>
                  <a:pt x="460" y="203"/>
                  <a:pt x="468" y="194"/>
                </a:cubicBezTo>
                <a:cubicBezTo>
                  <a:pt x="476" y="185"/>
                  <a:pt x="474" y="171"/>
                  <a:pt x="474" y="171"/>
                </a:cubicBezTo>
                <a:cubicBezTo>
                  <a:pt x="474" y="171"/>
                  <a:pt x="458" y="175"/>
                  <a:pt x="451" y="185"/>
                </a:cubicBezTo>
                <a:cubicBezTo>
                  <a:pt x="449" y="189"/>
                  <a:pt x="448" y="194"/>
                  <a:pt x="447" y="199"/>
                </a:cubicBezTo>
                <a:cubicBezTo>
                  <a:pt x="446" y="189"/>
                  <a:pt x="444" y="180"/>
                  <a:pt x="441" y="171"/>
                </a:cubicBezTo>
                <a:cubicBezTo>
                  <a:pt x="444" y="170"/>
                  <a:pt x="452" y="165"/>
                  <a:pt x="458" y="155"/>
                </a:cubicBezTo>
                <a:cubicBezTo>
                  <a:pt x="464" y="145"/>
                  <a:pt x="460" y="131"/>
                  <a:pt x="460" y="131"/>
                </a:cubicBezTo>
                <a:cubicBezTo>
                  <a:pt x="460" y="131"/>
                  <a:pt x="445" y="137"/>
                  <a:pt x="440" y="149"/>
                </a:cubicBezTo>
                <a:cubicBezTo>
                  <a:pt x="439" y="153"/>
                  <a:pt x="439" y="159"/>
                  <a:pt x="439" y="164"/>
                </a:cubicBezTo>
                <a:cubicBezTo>
                  <a:pt x="436" y="155"/>
                  <a:pt x="432" y="145"/>
                  <a:pt x="428" y="137"/>
                </a:cubicBezTo>
                <a:cubicBezTo>
                  <a:pt x="430" y="135"/>
                  <a:pt x="437" y="128"/>
                  <a:pt x="441" y="118"/>
                </a:cubicBezTo>
                <a:cubicBezTo>
                  <a:pt x="446" y="107"/>
                  <a:pt x="439" y="94"/>
                  <a:pt x="439" y="94"/>
                </a:cubicBezTo>
                <a:cubicBezTo>
                  <a:pt x="439" y="94"/>
                  <a:pt x="426" y="103"/>
                  <a:pt x="423" y="115"/>
                </a:cubicBezTo>
                <a:cubicBezTo>
                  <a:pt x="422" y="119"/>
                  <a:pt x="424" y="126"/>
                  <a:pt x="425" y="131"/>
                </a:cubicBezTo>
                <a:cubicBezTo>
                  <a:pt x="420" y="122"/>
                  <a:pt x="414" y="113"/>
                  <a:pt x="408" y="105"/>
                </a:cubicBezTo>
                <a:cubicBezTo>
                  <a:pt x="411" y="102"/>
                  <a:pt x="416" y="95"/>
                  <a:pt x="418" y="84"/>
                </a:cubicBezTo>
                <a:cubicBezTo>
                  <a:pt x="421" y="73"/>
                  <a:pt x="412" y="62"/>
                  <a:pt x="412" y="62"/>
                </a:cubicBezTo>
                <a:cubicBezTo>
                  <a:pt x="412" y="62"/>
                  <a:pt x="401" y="73"/>
                  <a:pt x="401" y="84"/>
                </a:cubicBezTo>
                <a:cubicBezTo>
                  <a:pt x="400" y="89"/>
                  <a:pt x="403" y="95"/>
                  <a:pt x="404" y="100"/>
                </a:cubicBezTo>
                <a:cubicBezTo>
                  <a:pt x="398" y="91"/>
                  <a:pt x="391" y="84"/>
                  <a:pt x="384" y="77"/>
                </a:cubicBezTo>
                <a:cubicBezTo>
                  <a:pt x="386" y="74"/>
                  <a:pt x="390" y="66"/>
                  <a:pt x="390" y="55"/>
                </a:cubicBezTo>
                <a:cubicBezTo>
                  <a:pt x="391" y="44"/>
                  <a:pt x="381" y="35"/>
                  <a:pt x="381" y="35"/>
                </a:cubicBezTo>
                <a:cubicBezTo>
                  <a:pt x="381" y="35"/>
                  <a:pt x="372" y="47"/>
                  <a:pt x="373" y="59"/>
                </a:cubicBezTo>
                <a:cubicBezTo>
                  <a:pt x="374" y="63"/>
                  <a:pt x="377" y="69"/>
                  <a:pt x="380" y="73"/>
                </a:cubicBezTo>
                <a:cubicBezTo>
                  <a:pt x="377" y="71"/>
                  <a:pt x="375" y="69"/>
                  <a:pt x="372" y="67"/>
                </a:cubicBezTo>
                <a:cubicBezTo>
                  <a:pt x="367" y="63"/>
                  <a:pt x="361" y="59"/>
                  <a:pt x="356" y="55"/>
                </a:cubicBezTo>
                <a:cubicBezTo>
                  <a:pt x="357" y="53"/>
                  <a:pt x="360" y="44"/>
                  <a:pt x="358" y="32"/>
                </a:cubicBezTo>
                <a:cubicBezTo>
                  <a:pt x="356" y="22"/>
                  <a:pt x="345" y="14"/>
                  <a:pt x="345" y="14"/>
                </a:cubicBezTo>
                <a:cubicBezTo>
                  <a:pt x="345" y="14"/>
                  <a:pt x="339" y="28"/>
                  <a:pt x="342" y="38"/>
                </a:cubicBezTo>
                <a:cubicBezTo>
                  <a:pt x="344" y="44"/>
                  <a:pt x="349" y="49"/>
                  <a:pt x="352" y="53"/>
                </a:cubicBezTo>
                <a:cubicBezTo>
                  <a:pt x="342" y="46"/>
                  <a:pt x="332" y="41"/>
                  <a:pt x="324" y="38"/>
                </a:cubicBezTo>
                <a:cubicBezTo>
                  <a:pt x="325" y="36"/>
                  <a:pt x="326" y="27"/>
                  <a:pt x="323" y="16"/>
                </a:cubicBezTo>
                <a:cubicBezTo>
                  <a:pt x="319" y="5"/>
                  <a:pt x="307" y="0"/>
                  <a:pt x="307" y="0"/>
                </a:cubicBezTo>
                <a:cubicBezTo>
                  <a:pt x="307" y="0"/>
                  <a:pt x="303" y="14"/>
                  <a:pt x="308" y="24"/>
                </a:cubicBezTo>
                <a:cubicBezTo>
                  <a:pt x="311" y="29"/>
                  <a:pt x="318" y="34"/>
                  <a:pt x="321" y="37"/>
                </a:cubicBezTo>
                <a:cubicBezTo>
                  <a:pt x="316" y="34"/>
                  <a:pt x="311" y="33"/>
                  <a:pt x="306" y="31"/>
                </a:cubicBezTo>
                <a:cubicBezTo>
                  <a:pt x="305" y="30"/>
                  <a:pt x="299" y="22"/>
                  <a:pt x="291" y="21"/>
                </a:cubicBezTo>
                <a:cubicBezTo>
                  <a:pt x="285" y="20"/>
                  <a:pt x="275" y="24"/>
                  <a:pt x="275" y="24"/>
                </a:cubicBezTo>
                <a:cubicBezTo>
                  <a:pt x="275" y="24"/>
                  <a:pt x="279" y="30"/>
                  <a:pt x="290" y="34"/>
                </a:cubicBezTo>
                <a:cubicBezTo>
                  <a:pt x="296" y="36"/>
                  <a:pt x="304" y="33"/>
                  <a:pt x="306" y="32"/>
                </a:cubicBezTo>
                <a:cubicBezTo>
                  <a:pt x="311" y="34"/>
                  <a:pt x="318" y="36"/>
                  <a:pt x="325" y="40"/>
                </a:cubicBezTo>
                <a:cubicBezTo>
                  <a:pt x="321" y="39"/>
                  <a:pt x="312" y="38"/>
                  <a:pt x="306" y="40"/>
                </a:cubicBezTo>
                <a:cubicBezTo>
                  <a:pt x="296" y="43"/>
                  <a:pt x="289" y="56"/>
                  <a:pt x="289" y="56"/>
                </a:cubicBezTo>
                <a:cubicBezTo>
                  <a:pt x="289" y="56"/>
                  <a:pt x="301" y="61"/>
                  <a:pt x="311" y="56"/>
                </a:cubicBezTo>
                <a:cubicBezTo>
                  <a:pt x="321" y="50"/>
                  <a:pt x="326" y="43"/>
                  <a:pt x="327" y="41"/>
                </a:cubicBezTo>
                <a:cubicBezTo>
                  <a:pt x="335" y="45"/>
                  <a:pt x="345" y="50"/>
                  <a:pt x="354" y="56"/>
                </a:cubicBezTo>
                <a:cubicBezTo>
                  <a:pt x="350" y="55"/>
                  <a:pt x="342" y="53"/>
                  <a:pt x="337" y="54"/>
                </a:cubicBezTo>
                <a:cubicBezTo>
                  <a:pt x="326" y="55"/>
                  <a:pt x="317" y="67"/>
                  <a:pt x="317" y="67"/>
                </a:cubicBezTo>
                <a:cubicBezTo>
                  <a:pt x="317" y="67"/>
                  <a:pt x="328" y="74"/>
                  <a:pt x="339" y="71"/>
                </a:cubicBezTo>
                <a:cubicBezTo>
                  <a:pt x="349" y="67"/>
                  <a:pt x="356" y="61"/>
                  <a:pt x="358" y="59"/>
                </a:cubicBezTo>
                <a:cubicBezTo>
                  <a:pt x="362" y="62"/>
                  <a:pt x="366" y="65"/>
                  <a:pt x="371" y="69"/>
                </a:cubicBezTo>
                <a:cubicBezTo>
                  <a:pt x="375" y="72"/>
                  <a:pt x="379" y="75"/>
                  <a:pt x="383" y="79"/>
                </a:cubicBezTo>
                <a:cubicBezTo>
                  <a:pt x="378" y="77"/>
                  <a:pt x="371" y="73"/>
                  <a:pt x="366" y="73"/>
                </a:cubicBezTo>
                <a:cubicBezTo>
                  <a:pt x="354" y="73"/>
                  <a:pt x="343" y="83"/>
                  <a:pt x="343" y="83"/>
                </a:cubicBezTo>
                <a:cubicBezTo>
                  <a:pt x="343" y="83"/>
                  <a:pt x="353" y="92"/>
                  <a:pt x="364" y="90"/>
                </a:cubicBezTo>
                <a:cubicBezTo>
                  <a:pt x="376" y="89"/>
                  <a:pt x="383" y="84"/>
                  <a:pt x="385" y="82"/>
                </a:cubicBezTo>
                <a:cubicBezTo>
                  <a:pt x="392" y="89"/>
                  <a:pt x="399" y="97"/>
                  <a:pt x="405" y="106"/>
                </a:cubicBezTo>
                <a:cubicBezTo>
                  <a:pt x="402" y="103"/>
                  <a:pt x="396" y="99"/>
                  <a:pt x="391" y="97"/>
                </a:cubicBezTo>
                <a:cubicBezTo>
                  <a:pt x="379" y="95"/>
                  <a:pt x="366" y="103"/>
                  <a:pt x="366" y="103"/>
                </a:cubicBezTo>
                <a:cubicBezTo>
                  <a:pt x="366" y="103"/>
                  <a:pt x="375" y="114"/>
                  <a:pt x="386" y="115"/>
                </a:cubicBezTo>
                <a:cubicBezTo>
                  <a:pt x="397" y="115"/>
                  <a:pt x="405" y="112"/>
                  <a:pt x="408" y="110"/>
                </a:cubicBezTo>
                <a:cubicBezTo>
                  <a:pt x="414" y="118"/>
                  <a:pt x="419" y="127"/>
                  <a:pt x="423" y="136"/>
                </a:cubicBezTo>
                <a:cubicBezTo>
                  <a:pt x="420" y="132"/>
                  <a:pt x="415" y="128"/>
                  <a:pt x="411" y="126"/>
                </a:cubicBezTo>
                <a:cubicBezTo>
                  <a:pt x="400" y="122"/>
                  <a:pt x="385" y="128"/>
                  <a:pt x="385" y="128"/>
                </a:cubicBezTo>
                <a:cubicBezTo>
                  <a:pt x="385" y="128"/>
                  <a:pt x="392" y="140"/>
                  <a:pt x="403" y="143"/>
                </a:cubicBezTo>
                <a:cubicBezTo>
                  <a:pt x="414" y="145"/>
                  <a:pt x="423" y="143"/>
                  <a:pt x="426" y="142"/>
                </a:cubicBezTo>
                <a:cubicBezTo>
                  <a:pt x="430" y="151"/>
                  <a:pt x="434" y="160"/>
                  <a:pt x="437" y="170"/>
                </a:cubicBezTo>
                <a:cubicBezTo>
                  <a:pt x="434" y="166"/>
                  <a:pt x="430" y="160"/>
                  <a:pt x="426" y="158"/>
                </a:cubicBezTo>
                <a:cubicBezTo>
                  <a:pt x="416" y="152"/>
                  <a:pt x="400" y="155"/>
                  <a:pt x="400" y="155"/>
                </a:cubicBezTo>
                <a:cubicBezTo>
                  <a:pt x="400" y="155"/>
                  <a:pt x="404" y="169"/>
                  <a:pt x="415" y="173"/>
                </a:cubicBezTo>
                <a:cubicBezTo>
                  <a:pt x="426" y="177"/>
                  <a:pt x="435" y="177"/>
                  <a:pt x="439" y="177"/>
                </a:cubicBezTo>
                <a:cubicBezTo>
                  <a:pt x="441" y="186"/>
                  <a:pt x="443" y="196"/>
                  <a:pt x="444" y="206"/>
                </a:cubicBezTo>
                <a:cubicBezTo>
                  <a:pt x="442" y="202"/>
                  <a:pt x="439" y="195"/>
                  <a:pt x="435" y="192"/>
                </a:cubicBezTo>
                <a:cubicBezTo>
                  <a:pt x="426" y="184"/>
                  <a:pt x="409" y="184"/>
                  <a:pt x="409" y="184"/>
                </a:cubicBezTo>
                <a:cubicBezTo>
                  <a:pt x="409" y="184"/>
                  <a:pt x="412" y="199"/>
                  <a:pt x="422" y="205"/>
                </a:cubicBezTo>
                <a:cubicBezTo>
                  <a:pt x="431" y="212"/>
                  <a:pt x="441" y="213"/>
                  <a:pt x="444" y="213"/>
                </a:cubicBezTo>
                <a:cubicBezTo>
                  <a:pt x="445" y="222"/>
                  <a:pt x="445" y="232"/>
                  <a:pt x="444" y="242"/>
                </a:cubicBezTo>
                <a:cubicBezTo>
                  <a:pt x="443" y="237"/>
                  <a:pt x="441" y="231"/>
                  <a:pt x="438" y="227"/>
                </a:cubicBezTo>
                <a:cubicBezTo>
                  <a:pt x="430" y="217"/>
                  <a:pt x="413" y="214"/>
                  <a:pt x="413" y="214"/>
                </a:cubicBezTo>
                <a:cubicBezTo>
                  <a:pt x="413" y="214"/>
                  <a:pt x="413" y="230"/>
                  <a:pt x="422" y="238"/>
                </a:cubicBezTo>
                <a:cubicBezTo>
                  <a:pt x="431" y="246"/>
                  <a:pt x="439" y="249"/>
                  <a:pt x="443" y="250"/>
                </a:cubicBezTo>
                <a:cubicBezTo>
                  <a:pt x="442" y="259"/>
                  <a:pt x="441" y="268"/>
                  <a:pt x="439" y="277"/>
                </a:cubicBezTo>
                <a:cubicBezTo>
                  <a:pt x="438" y="271"/>
                  <a:pt x="437" y="265"/>
                  <a:pt x="435" y="261"/>
                </a:cubicBezTo>
                <a:cubicBezTo>
                  <a:pt x="429" y="249"/>
                  <a:pt x="413" y="244"/>
                  <a:pt x="413" y="244"/>
                </a:cubicBezTo>
                <a:cubicBezTo>
                  <a:pt x="413" y="244"/>
                  <a:pt x="410" y="259"/>
                  <a:pt x="417" y="269"/>
                </a:cubicBezTo>
                <a:cubicBezTo>
                  <a:pt x="424" y="278"/>
                  <a:pt x="432" y="283"/>
                  <a:pt x="436" y="284"/>
                </a:cubicBezTo>
                <a:cubicBezTo>
                  <a:pt x="434" y="293"/>
                  <a:pt x="431" y="301"/>
                  <a:pt x="427" y="309"/>
                </a:cubicBezTo>
                <a:cubicBezTo>
                  <a:pt x="428" y="304"/>
                  <a:pt x="428" y="298"/>
                  <a:pt x="426" y="294"/>
                </a:cubicBezTo>
                <a:cubicBezTo>
                  <a:pt x="422" y="281"/>
                  <a:pt x="407" y="273"/>
                  <a:pt x="407" y="273"/>
                </a:cubicBezTo>
                <a:cubicBezTo>
                  <a:pt x="407" y="273"/>
                  <a:pt x="401" y="287"/>
                  <a:pt x="407" y="299"/>
                </a:cubicBezTo>
                <a:cubicBezTo>
                  <a:pt x="412" y="309"/>
                  <a:pt x="419" y="315"/>
                  <a:pt x="423" y="317"/>
                </a:cubicBezTo>
                <a:cubicBezTo>
                  <a:pt x="419" y="325"/>
                  <a:pt x="415" y="333"/>
                  <a:pt x="410" y="340"/>
                </a:cubicBezTo>
                <a:cubicBezTo>
                  <a:pt x="412" y="335"/>
                  <a:pt x="413" y="329"/>
                  <a:pt x="412" y="325"/>
                </a:cubicBezTo>
                <a:cubicBezTo>
                  <a:pt x="410" y="311"/>
                  <a:pt x="396" y="300"/>
                  <a:pt x="396" y="300"/>
                </a:cubicBezTo>
                <a:cubicBezTo>
                  <a:pt x="396" y="300"/>
                  <a:pt x="388" y="314"/>
                  <a:pt x="392" y="326"/>
                </a:cubicBezTo>
                <a:cubicBezTo>
                  <a:pt x="395" y="337"/>
                  <a:pt x="401" y="345"/>
                  <a:pt x="404" y="348"/>
                </a:cubicBezTo>
                <a:cubicBezTo>
                  <a:pt x="399" y="355"/>
                  <a:pt x="393" y="362"/>
                  <a:pt x="387" y="368"/>
                </a:cubicBezTo>
                <a:cubicBezTo>
                  <a:pt x="390" y="364"/>
                  <a:pt x="392" y="358"/>
                  <a:pt x="392" y="353"/>
                </a:cubicBezTo>
                <a:cubicBezTo>
                  <a:pt x="393" y="339"/>
                  <a:pt x="381" y="325"/>
                  <a:pt x="381" y="325"/>
                </a:cubicBezTo>
                <a:cubicBezTo>
                  <a:pt x="381" y="325"/>
                  <a:pt x="370" y="338"/>
                  <a:pt x="371" y="351"/>
                </a:cubicBezTo>
                <a:cubicBezTo>
                  <a:pt x="373" y="363"/>
                  <a:pt x="378" y="371"/>
                  <a:pt x="381" y="375"/>
                </a:cubicBezTo>
                <a:cubicBezTo>
                  <a:pt x="374" y="382"/>
                  <a:pt x="367" y="387"/>
                  <a:pt x="360" y="392"/>
                </a:cubicBezTo>
                <a:cubicBezTo>
                  <a:pt x="363" y="388"/>
                  <a:pt x="367" y="382"/>
                  <a:pt x="368" y="377"/>
                </a:cubicBezTo>
                <a:cubicBezTo>
                  <a:pt x="371" y="364"/>
                  <a:pt x="361" y="348"/>
                  <a:pt x="361" y="348"/>
                </a:cubicBezTo>
                <a:cubicBezTo>
                  <a:pt x="361" y="348"/>
                  <a:pt x="348" y="358"/>
                  <a:pt x="347" y="372"/>
                </a:cubicBezTo>
                <a:cubicBezTo>
                  <a:pt x="347" y="384"/>
                  <a:pt x="350" y="393"/>
                  <a:pt x="352" y="398"/>
                </a:cubicBezTo>
                <a:cubicBezTo>
                  <a:pt x="350" y="399"/>
                  <a:pt x="347" y="401"/>
                  <a:pt x="344" y="402"/>
                </a:cubicBezTo>
                <a:cubicBezTo>
                  <a:pt x="339" y="405"/>
                  <a:pt x="335" y="408"/>
                  <a:pt x="330" y="410"/>
                </a:cubicBezTo>
                <a:cubicBezTo>
                  <a:pt x="334" y="406"/>
                  <a:pt x="338" y="401"/>
                  <a:pt x="340" y="397"/>
                </a:cubicBezTo>
                <a:cubicBezTo>
                  <a:pt x="345" y="384"/>
                  <a:pt x="338" y="366"/>
                  <a:pt x="338" y="366"/>
                </a:cubicBezTo>
                <a:cubicBezTo>
                  <a:pt x="338" y="366"/>
                  <a:pt x="323" y="374"/>
                  <a:pt x="320" y="388"/>
                </a:cubicBezTo>
                <a:cubicBezTo>
                  <a:pt x="317" y="400"/>
                  <a:pt x="319" y="410"/>
                  <a:pt x="320" y="414"/>
                </a:cubicBezTo>
                <a:cubicBezTo>
                  <a:pt x="312" y="418"/>
                  <a:pt x="304" y="421"/>
                  <a:pt x="297" y="423"/>
                </a:cubicBezTo>
                <a:cubicBezTo>
                  <a:pt x="301" y="420"/>
                  <a:pt x="306" y="416"/>
                  <a:pt x="309" y="412"/>
                </a:cubicBezTo>
                <a:cubicBezTo>
                  <a:pt x="316" y="399"/>
                  <a:pt x="312" y="380"/>
                  <a:pt x="312" y="380"/>
                </a:cubicBezTo>
                <a:cubicBezTo>
                  <a:pt x="312" y="380"/>
                  <a:pt x="296" y="386"/>
                  <a:pt x="290" y="399"/>
                </a:cubicBezTo>
                <a:cubicBezTo>
                  <a:pt x="286" y="410"/>
                  <a:pt x="286" y="420"/>
                  <a:pt x="286" y="426"/>
                </a:cubicBezTo>
                <a:cubicBezTo>
                  <a:pt x="270" y="429"/>
                  <a:pt x="261" y="430"/>
                  <a:pt x="261" y="430"/>
                </a:cubicBezTo>
                <a:cubicBezTo>
                  <a:pt x="261" y="433"/>
                  <a:pt x="261" y="433"/>
                  <a:pt x="261" y="433"/>
                </a:cubicBezTo>
                <a:cubicBezTo>
                  <a:pt x="262" y="437"/>
                  <a:pt x="262" y="437"/>
                  <a:pt x="262" y="437"/>
                </a:cubicBezTo>
                <a:cubicBezTo>
                  <a:pt x="262" y="437"/>
                  <a:pt x="274" y="436"/>
                  <a:pt x="293" y="431"/>
                </a:cubicBezTo>
                <a:cubicBezTo>
                  <a:pt x="296" y="435"/>
                  <a:pt x="302" y="443"/>
                  <a:pt x="312" y="450"/>
                </a:cubicBezTo>
                <a:cubicBezTo>
                  <a:pt x="325" y="457"/>
                  <a:pt x="341" y="452"/>
                  <a:pt x="341" y="452"/>
                </a:cubicBezTo>
                <a:cubicBezTo>
                  <a:pt x="341" y="452"/>
                  <a:pt x="333" y="435"/>
                  <a:pt x="320" y="429"/>
                </a:cubicBezTo>
                <a:cubicBezTo>
                  <a:pt x="316" y="428"/>
                  <a:pt x="311" y="427"/>
                  <a:pt x="306" y="427"/>
                </a:cubicBezTo>
                <a:cubicBezTo>
                  <a:pt x="313" y="425"/>
                  <a:pt x="320" y="422"/>
                  <a:pt x="328" y="418"/>
                </a:cubicBezTo>
                <a:cubicBezTo>
                  <a:pt x="331" y="422"/>
                  <a:pt x="338" y="429"/>
                  <a:pt x="350" y="433"/>
                </a:cubicBezTo>
                <a:cubicBezTo>
                  <a:pt x="363" y="438"/>
                  <a:pt x="378" y="431"/>
                  <a:pt x="378" y="431"/>
                </a:cubicBezTo>
                <a:cubicBezTo>
                  <a:pt x="378" y="431"/>
                  <a:pt x="367" y="415"/>
                  <a:pt x="353" y="412"/>
                </a:cubicBezTo>
                <a:cubicBezTo>
                  <a:pt x="349" y="411"/>
                  <a:pt x="344" y="412"/>
                  <a:pt x="340" y="412"/>
                </a:cubicBezTo>
                <a:cubicBezTo>
                  <a:pt x="342" y="411"/>
                  <a:pt x="345" y="409"/>
                  <a:pt x="348" y="408"/>
                </a:cubicBezTo>
                <a:cubicBezTo>
                  <a:pt x="352" y="405"/>
                  <a:pt x="356" y="403"/>
                  <a:pt x="360" y="400"/>
                </a:cubicBezTo>
                <a:cubicBezTo>
                  <a:pt x="364" y="403"/>
                  <a:pt x="372" y="408"/>
                  <a:pt x="384" y="411"/>
                </a:cubicBezTo>
                <a:cubicBezTo>
                  <a:pt x="397" y="413"/>
                  <a:pt x="411" y="403"/>
                  <a:pt x="411" y="403"/>
                </a:cubicBezTo>
                <a:cubicBezTo>
                  <a:pt x="411" y="403"/>
                  <a:pt x="398" y="390"/>
                  <a:pt x="384" y="389"/>
                </a:cubicBezTo>
                <a:cubicBezTo>
                  <a:pt x="380" y="389"/>
                  <a:pt x="375" y="390"/>
                  <a:pt x="371" y="392"/>
                </a:cubicBezTo>
                <a:cubicBezTo>
                  <a:pt x="377" y="387"/>
                  <a:pt x="383" y="382"/>
                  <a:pt x="389" y="376"/>
                </a:cubicBezTo>
                <a:cubicBezTo>
                  <a:pt x="393" y="378"/>
                  <a:pt x="402" y="382"/>
                  <a:pt x="413" y="382"/>
                </a:cubicBezTo>
                <a:cubicBezTo>
                  <a:pt x="427" y="383"/>
                  <a:pt x="438" y="371"/>
                  <a:pt x="438" y="371"/>
                </a:cubicBezTo>
                <a:cubicBezTo>
                  <a:pt x="438" y="371"/>
                  <a:pt x="423" y="360"/>
                  <a:pt x="409" y="362"/>
                </a:cubicBezTo>
                <a:cubicBezTo>
                  <a:pt x="405" y="362"/>
                  <a:pt x="401" y="365"/>
                  <a:pt x="397" y="367"/>
                </a:cubicBezTo>
                <a:cubicBezTo>
                  <a:pt x="402" y="361"/>
                  <a:pt x="407" y="354"/>
                  <a:pt x="412" y="347"/>
                </a:cubicBezTo>
                <a:cubicBezTo>
                  <a:pt x="416" y="349"/>
                  <a:pt x="425" y="351"/>
                  <a:pt x="437" y="349"/>
                </a:cubicBezTo>
                <a:cubicBezTo>
                  <a:pt x="450" y="347"/>
                  <a:pt x="459" y="334"/>
                  <a:pt x="459" y="334"/>
                </a:cubicBezTo>
                <a:cubicBezTo>
                  <a:pt x="459" y="334"/>
                  <a:pt x="443" y="326"/>
                  <a:pt x="430" y="330"/>
                </a:cubicBezTo>
                <a:cubicBezTo>
                  <a:pt x="426" y="332"/>
                  <a:pt x="421" y="335"/>
                  <a:pt x="418" y="338"/>
                </a:cubicBezTo>
                <a:cubicBezTo>
                  <a:pt x="422" y="331"/>
                  <a:pt x="426" y="323"/>
                  <a:pt x="430" y="315"/>
                </a:cubicBezTo>
                <a:cubicBezTo>
                  <a:pt x="434" y="316"/>
                  <a:pt x="444" y="317"/>
                  <a:pt x="455" y="313"/>
                </a:cubicBezTo>
                <a:cubicBezTo>
                  <a:pt x="467" y="309"/>
                  <a:pt x="473" y="295"/>
                  <a:pt x="473" y="295"/>
                </a:cubicBezTo>
                <a:cubicBezTo>
                  <a:pt x="473" y="295"/>
                  <a:pt x="457" y="290"/>
                  <a:pt x="445" y="296"/>
                </a:cubicBezTo>
                <a:cubicBezTo>
                  <a:pt x="441" y="298"/>
                  <a:pt x="437" y="302"/>
                  <a:pt x="434" y="306"/>
                </a:cubicBezTo>
                <a:cubicBezTo>
                  <a:pt x="437" y="298"/>
                  <a:pt x="440" y="290"/>
                  <a:pt x="442" y="281"/>
                </a:cubicBezTo>
                <a:cubicBezTo>
                  <a:pt x="447" y="281"/>
                  <a:pt x="456" y="280"/>
                  <a:pt x="466" y="275"/>
                </a:cubicBez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5775128" y="3176323"/>
            <a:ext cx="479719" cy="147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5931868" y="3049159"/>
            <a:ext cx="83119" cy="127164"/>
          </a:xfrm>
          <a:custGeom>
            <a:avLst/>
            <a:gdLst>
              <a:gd name="T0" fmla="*/ 49 w 49"/>
              <a:gd name="T1" fmla="*/ 3 h 76"/>
              <a:gd name="T2" fmla="*/ 36 w 49"/>
              <a:gd name="T3" fmla="*/ 0 h 76"/>
              <a:gd name="T4" fmla="*/ 0 w 49"/>
              <a:gd name="T5" fmla="*/ 76 h 76"/>
              <a:gd name="T6" fmla="*/ 49 w 49"/>
              <a:gd name="T7" fmla="*/ 76 h 76"/>
              <a:gd name="T8" fmla="*/ 49 w 49"/>
              <a:gd name="T9" fmla="*/ 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76">
                <a:moveTo>
                  <a:pt x="49" y="3"/>
                </a:moveTo>
                <a:cubicBezTo>
                  <a:pt x="44" y="3"/>
                  <a:pt x="40" y="2"/>
                  <a:pt x="36" y="0"/>
                </a:cubicBezTo>
                <a:cubicBezTo>
                  <a:pt x="28" y="32"/>
                  <a:pt x="7" y="65"/>
                  <a:pt x="0" y="76"/>
                </a:cubicBezTo>
                <a:cubicBezTo>
                  <a:pt x="49" y="76"/>
                  <a:pt x="49" y="76"/>
                  <a:pt x="49" y="76"/>
                </a:cubicBezTo>
                <a:lnTo>
                  <a:pt x="49" y="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5688195" y="2563786"/>
            <a:ext cx="326791" cy="448273"/>
          </a:xfrm>
          <a:custGeom>
            <a:avLst/>
            <a:gdLst>
              <a:gd name="T0" fmla="*/ 194 w 194"/>
              <a:gd name="T1" fmla="*/ 267 h 267"/>
              <a:gd name="T2" fmla="*/ 194 w 194"/>
              <a:gd name="T3" fmla="*/ 0 h 267"/>
              <a:gd name="T4" fmla="*/ 194 w 194"/>
              <a:gd name="T5" fmla="*/ 0 h 267"/>
              <a:gd name="T6" fmla="*/ 98 w 194"/>
              <a:gd name="T7" fmla="*/ 0 h 267"/>
              <a:gd name="T8" fmla="*/ 78 w 194"/>
              <a:gd name="T9" fmla="*/ 0 h 267"/>
              <a:gd name="T10" fmla="*/ 3 w 194"/>
              <a:gd name="T11" fmla="*/ 0 h 267"/>
              <a:gd name="T12" fmla="*/ 99 w 194"/>
              <a:gd name="T13" fmla="*/ 199 h 267"/>
              <a:gd name="T14" fmla="*/ 130 w 194"/>
              <a:gd name="T15" fmla="*/ 234 h 267"/>
              <a:gd name="T16" fmla="*/ 125 w 194"/>
              <a:gd name="T17" fmla="*/ 243 h 267"/>
              <a:gd name="T18" fmla="*/ 136 w 194"/>
              <a:gd name="T19" fmla="*/ 254 h 267"/>
              <a:gd name="T20" fmla="*/ 142 w 194"/>
              <a:gd name="T21" fmla="*/ 254 h 267"/>
              <a:gd name="T22" fmla="*/ 142 w 194"/>
              <a:gd name="T23" fmla="*/ 257 h 267"/>
              <a:gd name="T24" fmla="*/ 153 w 194"/>
              <a:gd name="T25" fmla="*/ 267 h 267"/>
              <a:gd name="T26" fmla="*/ 166 w 194"/>
              <a:gd name="T27" fmla="*/ 267 h 267"/>
              <a:gd name="T28" fmla="*/ 184 w 194"/>
              <a:gd name="T29" fmla="*/ 267 h 267"/>
              <a:gd name="T30" fmla="*/ 194 w 194"/>
              <a:gd name="T31" fmla="*/ 267 h 267"/>
              <a:gd name="T32" fmla="*/ 70 w 194"/>
              <a:gd name="T33" fmla="*/ 159 h 267"/>
              <a:gd name="T34" fmla="*/ 26 w 194"/>
              <a:gd name="T35" fmla="*/ 22 h 267"/>
              <a:gd name="T36" fmla="*/ 78 w 194"/>
              <a:gd name="T37" fmla="*/ 22 h 267"/>
              <a:gd name="T38" fmla="*/ 92 w 194"/>
              <a:gd name="T39" fmla="*/ 174 h 267"/>
              <a:gd name="T40" fmla="*/ 70 w 194"/>
              <a:gd name="T41" fmla="*/ 15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94" h="267">
                <a:moveTo>
                  <a:pt x="194" y="267"/>
                </a:moveTo>
                <a:cubicBezTo>
                  <a:pt x="194" y="0"/>
                  <a:pt x="194" y="0"/>
                  <a:pt x="194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0" y="180"/>
                  <a:pt x="99" y="199"/>
                </a:cubicBezTo>
                <a:cubicBezTo>
                  <a:pt x="107" y="218"/>
                  <a:pt x="117" y="231"/>
                  <a:pt x="130" y="234"/>
                </a:cubicBezTo>
                <a:cubicBezTo>
                  <a:pt x="127" y="236"/>
                  <a:pt x="125" y="239"/>
                  <a:pt x="125" y="243"/>
                </a:cubicBezTo>
                <a:cubicBezTo>
                  <a:pt x="125" y="249"/>
                  <a:pt x="130" y="254"/>
                  <a:pt x="136" y="254"/>
                </a:cubicBezTo>
                <a:cubicBezTo>
                  <a:pt x="142" y="254"/>
                  <a:pt x="142" y="254"/>
                  <a:pt x="142" y="254"/>
                </a:cubicBezTo>
                <a:cubicBezTo>
                  <a:pt x="142" y="255"/>
                  <a:pt x="142" y="256"/>
                  <a:pt x="142" y="257"/>
                </a:cubicBezTo>
                <a:cubicBezTo>
                  <a:pt x="142" y="263"/>
                  <a:pt x="147" y="267"/>
                  <a:pt x="153" y="267"/>
                </a:cubicBezTo>
                <a:cubicBezTo>
                  <a:pt x="166" y="267"/>
                  <a:pt x="166" y="267"/>
                  <a:pt x="166" y="267"/>
                </a:cubicBezTo>
                <a:cubicBezTo>
                  <a:pt x="184" y="267"/>
                  <a:pt x="184" y="267"/>
                  <a:pt x="184" y="267"/>
                </a:cubicBezTo>
                <a:lnTo>
                  <a:pt x="194" y="267"/>
                </a:lnTo>
                <a:close/>
                <a:moveTo>
                  <a:pt x="70" y="159"/>
                </a:moveTo>
                <a:cubicBezTo>
                  <a:pt x="39" y="127"/>
                  <a:pt x="28" y="62"/>
                  <a:pt x="26" y="22"/>
                </a:cubicBezTo>
                <a:cubicBezTo>
                  <a:pt x="78" y="22"/>
                  <a:pt x="78" y="22"/>
                  <a:pt x="78" y="22"/>
                </a:cubicBezTo>
                <a:cubicBezTo>
                  <a:pt x="78" y="56"/>
                  <a:pt x="80" y="124"/>
                  <a:pt x="92" y="174"/>
                </a:cubicBezTo>
                <a:cubicBezTo>
                  <a:pt x="84" y="171"/>
                  <a:pt x="77" y="166"/>
                  <a:pt x="70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19" name="Freeform 11"/>
          <p:cNvSpPr>
            <a:spLocks noEditPoints="1"/>
          </p:cNvSpPr>
          <p:nvPr/>
        </p:nvSpPr>
        <p:spPr bwMode="auto">
          <a:xfrm>
            <a:off x="8071637" y="1634067"/>
            <a:ext cx="2785022" cy="2647852"/>
          </a:xfrm>
          <a:custGeom>
            <a:avLst/>
            <a:gdLst>
              <a:gd name="T0" fmla="*/ 160 w 481"/>
              <a:gd name="T1" fmla="*/ 414 h 457"/>
              <a:gd name="T2" fmla="*/ 128 w 481"/>
              <a:gd name="T3" fmla="*/ 398 h 457"/>
              <a:gd name="T4" fmla="*/ 109 w 481"/>
              <a:gd name="T5" fmla="*/ 351 h 457"/>
              <a:gd name="T6" fmla="*/ 84 w 481"/>
              <a:gd name="T7" fmla="*/ 300 h 457"/>
              <a:gd name="T8" fmla="*/ 54 w 481"/>
              <a:gd name="T9" fmla="*/ 294 h 457"/>
              <a:gd name="T10" fmla="*/ 42 w 481"/>
              <a:gd name="T11" fmla="*/ 277 h 457"/>
              <a:gd name="T12" fmla="*/ 36 w 481"/>
              <a:gd name="T13" fmla="*/ 213 h 457"/>
              <a:gd name="T14" fmla="*/ 65 w 481"/>
              <a:gd name="T15" fmla="*/ 173 h 457"/>
              <a:gd name="T16" fmla="*/ 95 w 481"/>
              <a:gd name="T17" fmla="*/ 128 h 457"/>
              <a:gd name="T18" fmla="*/ 90 w 481"/>
              <a:gd name="T19" fmla="*/ 97 h 457"/>
              <a:gd name="T20" fmla="*/ 98 w 481"/>
              <a:gd name="T21" fmla="*/ 79 h 457"/>
              <a:gd name="T22" fmla="*/ 126 w 481"/>
              <a:gd name="T23" fmla="*/ 56 h 457"/>
              <a:gd name="T24" fmla="*/ 175 w 481"/>
              <a:gd name="T25" fmla="*/ 32 h 457"/>
              <a:gd name="T26" fmla="*/ 172 w 481"/>
              <a:gd name="T27" fmla="*/ 24 h 457"/>
              <a:gd name="T28" fmla="*/ 135 w 481"/>
              <a:gd name="T29" fmla="*/ 14 h 457"/>
              <a:gd name="T30" fmla="*/ 100 w 481"/>
              <a:gd name="T31" fmla="*/ 35 h 457"/>
              <a:gd name="T32" fmla="*/ 62 w 481"/>
              <a:gd name="T33" fmla="*/ 84 h 457"/>
              <a:gd name="T34" fmla="*/ 53 w 481"/>
              <a:gd name="T35" fmla="*/ 137 h 457"/>
              <a:gd name="T36" fmla="*/ 33 w 481"/>
              <a:gd name="T37" fmla="*/ 199 h 457"/>
              <a:gd name="T38" fmla="*/ 25 w 481"/>
              <a:gd name="T39" fmla="*/ 223 h 457"/>
              <a:gd name="T40" fmla="*/ 0 w 481"/>
              <a:gd name="T41" fmla="*/ 254 h 457"/>
              <a:gd name="T42" fmla="*/ 25 w 481"/>
              <a:gd name="T43" fmla="*/ 313 h 457"/>
              <a:gd name="T44" fmla="*/ 69 w 481"/>
              <a:gd name="T45" fmla="*/ 347 h 457"/>
              <a:gd name="T46" fmla="*/ 110 w 481"/>
              <a:gd name="T47" fmla="*/ 392 h 457"/>
              <a:gd name="T48" fmla="*/ 141 w 481"/>
              <a:gd name="T49" fmla="*/ 412 h 457"/>
              <a:gd name="T50" fmla="*/ 161 w 481"/>
              <a:gd name="T51" fmla="*/ 429 h 457"/>
              <a:gd name="T52" fmla="*/ 220 w 481"/>
              <a:gd name="T53" fmla="*/ 430 h 457"/>
              <a:gd name="T54" fmla="*/ 448 w 481"/>
              <a:gd name="T55" fmla="*/ 245 h 457"/>
              <a:gd name="T56" fmla="*/ 468 w 481"/>
              <a:gd name="T57" fmla="*/ 194 h 457"/>
              <a:gd name="T58" fmla="*/ 460 w 481"/>
              <a:gd name="T59" fmla="*/ 131 h 457"/>
              <a:gd name="T60" fmla="*/ 423 w 481"/>
              <a:gd name="T61" fmla="*/ 115 h 457"/>
              <a:gd name="T62" fmla="*/ 404 w 481"/>
              <a:gd name="T63" fmla="*/ 100 h 457"/>
              <a:gd name="T64" fmla="*/ 372 w 481"/>
              <a:gd name="T65" fmla="*/ 67 h 457"/>
              <a:gd name="T66" fmla="*/ 324 w 481"/>
              <a:gd name="T67" fmla="*/ 38 h 457"/>
              <a:gd name="T68" fmla="*/ 291 w 481"/>
              <a:gd name="T69" fmla="*/ 21 h 457"/>
              <a:gd name="T70" fmla="*/ 289 w 481"/>
              <a:gd name="T71" fmla="*/ 56 h 457"/>
              <a:gd name="T72" fmla="*/ 339 w 481"/>
              <a:gd name="T73" fmla="*/ 71 h 457"/>
              <a:gd name="T74" fmla="*/ 364 w 481"/>
              <a:gd name="T75" fmla="*/ 90 h 457"/>
              <a:gd name="T76" fmla="*/ 408 w 481"/>
              <a:gd name="T77" fmla="*/ 110 h 457"/>
              <a:gd name="T78" fmla="*/ 437 w 481"/>
              <a:gd name="T79" fmla="*/ 170 h 457"/>
              <a:gd name="T80" fmla="*/ 435 w 481"/>
              <a:gd name="T81" fmla="*/ 192 h 457"/>
              <a:gd name="T82" fmla="*/ 413 w 481"/>
              <a:gd name="T83" fmla="*/ 214 h 457"/>
              <a:gd name="T84" fmla="*/ 417 w 481"/>
              <a:gd name="T85" fmla="*/ 269 h 457"/>
              <a:gd name="T86" fmla="*/ 423 w 481"/>
              <a:gd name="T87" fmla="*/ 317 h 457"/>
              <a:gd name="T88" fmla="*/ 387 w 481"/>
              <a:gd name="T89" fmla="*/ 368 h 457"/>
              <a:gd name="T90" fmla="*/ 368 w 481"/>
              <a:gd name="T91" fmla="*/ 377 h 457"/>
              <a:gd name="T92" fmla="*/ 340 w 481"/>
              <a:gd name="T93" fmla="*/ 397 h 457"/>
              <a:gd name="T94" fmla="*/ 312 w 481"/>
              <a:gd name="T95" fmla="*/ 380 h 457"/>
              <a:gd name="T96" fmla="*/ 293 w 481"/>
              <a:gd name="T97" fmla="*/ 431 h 457"/>
              <a:gd name="T98" fmla="*/ 350 w 481"/>
              <a:gd name="T99" fmla="*/ 433 h 457"/>
              <a:gd name="T100" fmla="*/ 384 w 481"/>
              <a:gd name="T101" fmla="*/ 411 h 457"/>
              <a:gd name="T102" fmla="*/ 438 w 481"/>
              <a:gd name="T103" fmla="*/ 371 h 457"/>
              <a:gd name="T104" fmla="*/ 430 w 481"/>
              <a:gd name="T105" fmla="*/ 330 h 457"/>
              <a:gd name="T106" fmla="*/ 434 w 481"/>
              <a:gd name="T107" fmla="*/ 30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1" h="457">
                <a:moveTo>
                  <a:pt x="194" y="426"/>
                </a:moveTo>
                <a:cubicBezTo>
                  <a:pt x="195" y="420"/>
                  <a:pt x="195" y="410"/>
                  <a:pt x="190" y="399"/>
                </a:cubicBezTo>
                <a:cubicBezTo>
                  <a:pt x="185" y="386"/>
                  <a:pt x="168" y="380"/>
                  <a:pt x="168" y="380"/>
                </a:cubicBezTo>
                <a:cubicBezTo>
                  <a:pt x="168" y="380"/>
                  <a:pt x="164" y="399"/>
                  <a:pt x="172" y="412"/>
                </a:cubicBezTo>
                <a:cubicBezTo>
                  <a:pt x="174" y="416"/>
                  <a:pt x="179" y="420"/>
                  <a:pt x="184" y="423"/>
                </a:cubicBezTo>
                <a:cubicBezTo>
                  <a:pt x="177" y="421"/>
                  <a:pt x="169" y="418"/>
                  <a:pt x="160" y="414"/>
                </a:cubicBezTo>
                <a:cubicBezTo>
                  <a:pt x="161" y="410"/>
                  <a:pt x="163" y="400"/>
                  <a:pt x="161" y="388"/>
                </a:cubicBezTo>
                <a:cubicBezTo>
                  <a:pt x="157" y="374"/>
                  <a:pt x="143" y="366"/>
                  <a:pt x="143" y="366"/>
                </a:cubicBezTo>
                <a:cubicBezTo>
                  <a:pt x="143" y="366"/>
                  <a:pt x="135" y="384"/>
                  <a:pt x="141" y="397"/>
                </a:cubicBezTo>
                <a:cubicBezTo>
                  <a:pt x="143" y="401"/>
                  <a:pt x="147" y="406"/>
                  <a:pt x="150" y="410"/>
                </a:cubicBezTo>
                <a:cubicBezTo>
                  <a:pt x="146" y="408"/>
                  <a:pt x="141" y="405"/>
                  <a:pt x="136" y="402"/>
                </a:cubicBezTo>
                <a:cubicBezTo>
                  <a:pt x="133" y="401"/>
                  <a:pt x="131" y="399"/>
                  <a:pt x="128" y="398"/>
                </a:cubicBezTo>
                <a:cubicBezTo>
                  <a:pt x="130" y="393"/>
                  <a:pt x="134" y="384"/>
                  <a:pt x="133" y="372"/>
                </a:cubicBezTo>
                <a:cubicBezTo>
                  <a:pt x="133" y="358"/>
                  <a:pt x="120" y="348"/>
                  <a:pt x="120" y="348"/>
                </a:cubicBezTo>
                <a:cubicBezTo>
                  <a:pt x="120" y="348"/>
                  <a:pt x="110" y="364"/>
                  <a:pt x="113" y="377"/>
                </a:cubicBezTo>
                <a:cubicBezTo>
                  <a:pt x="114" y="382"/>
                  <a:pt x="117" y="388"/>
                  <a:pt x="120" y="392"/>
                </a:cubicBezTo>
                <a:cubicBezTo>
                  <a:pt x="113" y="387"/>
                  <a:pt x="106" y="382"/>
                  <a:pt x="100" y="375"/>
                </a:cubicBezTo>
                <a:cubicBezTo>
                  <a:pt x="102" y="371"/>
                  <a:pt x="107" y="363"/>
                  <a:pt x="109" y="351"/>
                </a:cubicBezTo>
                <a:cubicBezTo>
                  <a:pt x="111" y="338"/>
                  <a:pt x="100" y="325"/>
                  <a:pt x="100" y="325"/>
                </a:cubicBezTo>
                <a:cubicBezTo>
                  <a:pt x="100" y="325"/>
                  <a:pt x="88" y="339"/>
                  <a:pt x="88" y="353"/>
                </a:cubicBezTo>
                <a:cubicBezTo>
                  <a:pt x="88" y="358"/>
                  <a:pt x="91" y="364"/>
                  <a:pt x="93" y="368"/>
                </a:cubicBezTo>
                <a:cubicBezTo>
                  <a:pt x="87" y="362"/>
                  <a:pt x="81" y="355"/>
                  <a:pt x="76" y="348"/>
                </a:cubicBezTo>
                <a:cubicBezTo>
                  <a:pt x="79" y="345"/>
                  <a:pt x="85" y="337"/>
                  <a:pt x="89" y="326"/>
                </a:cubicBezTo>
                <a:cubicBezTo>
                  <a:pt x="93" y="314"/>
                  <a:pt x="84" y="300"/>
                  <a:pt x="84" y="300"/>
                </a:cubicBezTo>
                <a:cubicBezTo>
                  <a:pt x="84" y="300"/>
                  <a:pt x="70" y="311"/>
                  <a:pt x="68" y="325"/>
                </a:cubicBezTo>
                <a:cubicBezTo>
                  <a:pt x="68" y="329"/>
                  <a:pt x="69" y="335"/>
                  <a:pt x="70" y="340"/>
                </a:cubicBezTo>
                <a:cubicBezTo>
                  <a:pt x="66" y="333"/>
                  <a:pt x="61" y="325"/>
                  <a:pt x="57" y="317"/>
                </a:cubicBezTo>
                <a:cubicBezTo>
                  <a:pt x="61" y="315"/>
                  <a:pt x="68" y="309"/>
                  <a:pt x="74" y="299"/>
                </a:cubicBezTo>
                <a:cubicBezTo>
                  <a:pt x="79" y="287"/>
                  <a:pt x="74" y="273"/>
                  <a:pt x="74" y="273"/>
                </a:cubicBezTo>
                <a:cubicBezTo>
                  <a:pt x="74" y="273"/>
                  <a:pt x="58" y="281"/>
                  <a:pt x="54" y="294"/>
                </a:cubicBezTo>
                <a:cubicBezTo>
                  <a:pt x="53" y="298"/>
                  <a:pt x="53" y="304"/>
                  <a:pt x="53" y="309"/>
                </a:cubicBezTo>
                <a:cubicBezTo>
                  <a:pt x="50" y="301"/>
                  <a:pt x="47" y="293"/>
                  <a:pt x="44" y="284"/>
                </a:cubicBezTo>
                <a:cubicBezTo>
                  <a:pt x="48" y="283"/>
                  <a:pt x="56" y="278"/>
                  <a:pt x="63" y="269"/>
                </a:cubicBezTo>
                <a:cubicBezTo>
                  <a:pt x="71" y="259"/>
                  <a:pt x="68" y="244"/>
                  <a:pt x="68" y="244"/>
                </a:cubicBezTo>
                <a:cubicBezTo>
                  <a:pt x="68" y="244"/>
                  <a:pt x="52" y="249"/>
                  <a:pt x="45" y="261"/>
                </a:cubicBezTo>
                <a:cubicBezTo>
                  <a:pt x="43" y="265"/>
                  <a:pt x="42" y="271"/>
                  <a:pt x="42" y="277"/>
                </a:cubicBezTo>
                <a:cubicBezTo>
                  <a:pt x="40" y="268"/>
                  <a:pt x="38" y="259"/>
                  <a:pt x="37" y="250"/>
                </a:cubicBezTo>
                <a:cubicBezTo>
                  <a:pt x="41" y="249"/>
                  <a:pt x="50" y="246"/>
                  <a:pt x="58" y="238"/>
                </a:cubicBezTo>
                <a:cubicBezTo>
                  <a:pt x="67" y="230"/>
                  <a:pt x="67" y="214"/>
                  <a:pt x="67" y="214"/>
                </a:cubicBezTo>
                <a:cubicBezTo>
                  <a:pt x="67" y="214"/>
                  <a:pt x="50" y="217"/>
                  <a:pt x="43" y="227"/>
                </a:cubicBezTo>
                <a:cubicBezTo>
                  <a:pt x="40" y="231"/>
                  <a:pt x="38" y="237"/>
                  <a:pt x="36" y="242"/>
                </a:cubicBezTo>
                <a:cubicBezTo>
                  <a:pt x="36" y="232"/>
                  <a:pt x="35" y="222"/>
                  <a:pt x="36" y="213"/>
                </a:cubicBezTo>
                <a:cubicBezTo>
                  <a:pt x="40" y="213"/>
                  <a:pt x="49" y="212"/>
                  <a:pt x="59" y="205"/>
                </a:cubicBezTo>
                <a:cubicBezTo>
                  <a:pt x="69" y="199"/>
                  <a:pt x="71" y="184"/>
                  <a:pt x="71" y="184"/>
                </a:cubicBezTo>
                <a:cubicBezTo>
                  <a:pt x="71" y="184"/>
                  <a:pt x="55" y="184"/>
                  <a:pt x="45" y="192"/>
                </a:cubicBezTo>
                <a:cubicBezTo>
                  <a:pt x="42" y="195"/>
                  <a:pt x="39" y="202"/>
                  <a:pt x="37" y="206"/>
                </a:cubicBezTo>
                <a:cubicBezTo>
                  <a:pt x="38" y="196"/>
                  <a:pt x="39" y="186"/>
                  <a:pt x="42" y="177"/>
                </a:cubicBezTo>
                <a:cubicBezTo>
                  <a:pt x="46" y="177"/>
                  <a:pt x="55" y="177"/>
                  <a:pt x="65" y="173"/>
                </a:cubicBezTo>
                <a:cubicBezTo>
                  <a:pt x="76" y="169"/>
                  <a:pt x="81" y="155"/>
                  <a:pt x="81" y="155"/>
                </a:cubicBezTo>
                <a:cubicBezTo>
                  <a:pt x="81" y="155"/>
                  <a:pt x="65" y="152"/>
                  <a:pt x="55" y="158"/>
                </a:cubicBezTo>
                <a:cubicBezTo>
                  <a:pt x="50" y="160"/>
                  <a:pt x="47" y="166"/>
                  <a:pt x="44" y="170"/>
                </a:cubicBezTo>
                <a:cubicBezTo>
                  <a:pt x="47" y="160"/>
                  <a:pt x="50" y="151"/>
                  <a:pt x="54" y="142"/>
                </a:cubicBezTo>
                <a:cubicBezTo>
                  <a:pt x="58" y="143"/>
                  <a:pt x="66" y="145"/>
                  <a:pt x="77" y="143"/>
                </a:cubicBezTo>
                <a:cubicBezTo>
                  <a:pt x="88" y="140"/>
                  <a:pt x="95" y="128"/>
                  <a:pt x="95" y="128"/>
                </a:cubicBezTo>
                <a:cubicBezTo>
                  <a:pt x="95" y="128"/>
                  <a:pt x="81" y="122"/>
                  <a:pt x="69" y="126"/>
                </a:cubicBezTo>
                <a:cubicBezTo>
                  <a:pt x="65" y="128"/>
                  <a:pt x="60" y="132"/>
                  <a:pt x="57" y="136"/>
                </a:cubicBezTo>
                <a:cubicBezTo>
                  <a:pt x="62" y="127"/>
                  <a:pt x="67" y="118"/>
                  <a:pt x="72" y="110"/>
                </a:cubicBezTo>
                <a:cubicBezTo>
                  <a:pt x="75" y="112"/>
                  <a:pt x="83" y="115"/>
                  <a:pt x="94" y="115"/>
                </a:cubicBezTo>
                <a:cubicBezTo>
                  <a:pt x="106" y="114"/>
                  <a:pt x="115" y="103"/>
                  <a:pt x="115" y="103"/>
                </a:cubicBezTo>
                <a:cubicBezTo>
                  <a:pt x="115" y="103"/>
                  <a:pt x="101" y="95"/>
                  <a:pt x="90" y="97"/>
                </a:cubicBezTo>
                <a:cubicBezTo>
                  <a:pt x="85" y="99"/>
                  <a:pt x="79" y="103"/>
                  <a:pt x="75" y="106"/>
                </a:cubicBezTo>
                <a:cubicBezTo>
                  <a:pt x="81" y="97"/>
                  <a:pt x="88" y="89"/>
                  <a:pt x="95" y="82"/>
                </a:cubicBezTo>
                <a:cubicBezTo>
                  <a:pt x="97" y="84"/>
                  <a:pt x="105" y="89"/>
                  <a:pt x="116" y="90"/>
                </a:cubicBezTo>
                <a:cubicBezTo>
                  <a:pt x="127" y="92"/>
                  <a:pt x="138" y="83"/>
                  <a:pt x="138" y="83"/>
                </a:cubicBezTo>
                <a:cubicBezTo>
                  <a:pt x="138" y="83"/>
                  <a:pt x="126" y="73"/>
                  <a:pt x="115" y="73"/>
                </a:cubicBezTo>
                <a:cubicBezTo>
                  <a:pt x="109" y="73"/>
                  <a:pt x="102" y="77"/>
                  <a:pt x="98" y="79"/>
                </a:cubicBezTo>
                <a:cubicBezTo>
                  <a:pt x="102" y="75"/>
                  <a:pt x="106" y="72"/>
                  <a:pt x="110" y="69"/>
                </a:cubicBezTo>
                <a:cubicBezTo>
                  <a:pt x="114" y="65"/>
                  <a:pt x="118" y="62"/>
                  <a:pt x="123" y="59"/>
                </a:cubicBezTo>
                <a:cubicBezTo>
                  <a:pt x="125" y="61"/>
                  <a:pt x="131" y="67"/>
                  <a:pt x="142" y="71"/>
                </a:cubicBezTo>
                <a:cubicBezTo>
                  <a:pt x="152" y="74"/>
                  <a:pt x="164" y="67"/>
                  <a:pt x="164" y="67"/>
                </a:cubicBezTo>
                <a:cubicBezTo>
                  <a:pt x="164" y="67"/>
                  <a:pt x="154" y="55"/>
                  <a:pt x="143" y="54"/>
                </a:cubicBezTo>
                <a:cubicBezTo>
                  <a:pt x="138" y="53"/>
                  <a:pt x="131" y="55"/>
                  <a:pt x="126" y="56"/>
                </a:cubicBezTo>
                <a:cubicBezTo>
                  <a:pt x="136" y="50"/>
                  <a:pt x="145" y="45"/>
                  <a:pt x="153" y="41"/>
                </a:cubicBezTo>
                <a:cubicBezTo>
                  <a:pt x="155" y="43"/>
                  <a:pt x="160" y="50"/>
                  <a:pt x="170" y="56"/>
                </a:cubicBezTo>
                <a:cubicBezTo>
                  <a:pt x="179" y="61"/>
                  <a:pt x="192" y="56"/>
                  <a:pt x="192" y="56"/>
                </a:cubicBezTo>
                <a:cubicBezTo>
                  <a:pt x="192" y="56"/>
                  <a:pt x="185" y="43"/>
                  <a:pt x="174" y="40"/>
                </a:cubicBezTo>
                <a:cubicBezTo>
                  <a:pt x="169" y="38"/>
                  <a:pt x="160" y="39"/>
                  <a:pt x="156" y="40"/>
                </a:cubicBezTo>
                <a:cubicBezTo>
                  <a:pt x="163" y="36"/>
                  <a:pt x="169" y="34"/>
                  <a:pt x="175" y="32"/>
                </a:cubicBezTo>
                <a:cubicBezTo>
                  <a:pt x="177" y="33"/>
                  <a:pt x="184" y="36"/>
                  <a:pt x="191" y="34"/>
                </a:cubicBezTo>
                <a:cubicBezTo>
                  <a:pt x="201" y="30"/>
                  <a:pt x="206" y="24"/>
                  <a:pt x="206" y="24"/>
                </a:cubicBezTo>
                <a:cubicBezTo>
                  <a:pt x="206" y="24"/>
                  <a:pt x="196" y="20"/>
                  <a:pt x="189" y="21"/>
                </a:cubicBezTo>
                <a:cubicBezTo>
                  <a:pt x="182" y="22"/>
                  <a:pt x="175" y="30"/>
                  <a:pt x="174" y="31"/>
                </a:cubicBezTo>
                <a:cubicBezTo>
                  <a:pt x="170" y="33"/>
                  <a:pt x="165" y="34"/>
                  <a:pt x="159" y="37"/>
                </a:cubicBezTo>
                <a:cubicBezTo>
                  <a:pt x="163" y="34"/>
                  <a:pt x="170" y="29"/>
                  <a:pt x="172" y="24"/>
                </a:cubicBezTo>
                <a:cubicBezTo>
                  <a:pt x="177" y="14"/>
                  <a:pt x="173" y="0"/>
                  <a:pt x="173" y="0"/>
                </a:cubicBezTo>
                <a:cubicBezTo>
                  <a:pt x="173" y="0"/>
                  <a:pt x="161" y="5"/>
                  <a:pt x="158" y="16"/>
                </a:cubicBezTo>
                <a:cubicBezTo>
                  <a:pt x="154" y="27"/>
                  <a:pt x="156" y="36"/>
                  <a:pt x="156" y="38"/>
                </a:cubicBezTo>
                <a:cubicBezTo>
                  <a:pt x="148" y="41"/>
                  <a:pt x="138" y="46"/>
                  <a:pt x="128" y="53"/>
                </a:cubicBezTo>
                <a:cubicBezTo>
                  <a:pt x="132" y="49"/>
                  <a:pt x="137" y="44"/>
                  <a:pt x="138" y="38"/>
                </a:cubicBezTo>
                <a:cubicBezTo>
                  <a:pt x="142" y="28"/>
                  <a:pt x="135" y="14"/>
                  <a:pt x="135" y="14"/>
                </a:cubicBezTo>
                <a:cubicBezTo>
                  <a:pt x="135" y="14"/>
                  <a:pt x="124" y="22"/>
                  <a:pt x="123" y="32"/>
                </a:cubicBezTo>
                <a:cubicBezTo>
                  <a:pt x="121" y="44"/>
                  <a:pt x="124" y="53"/>
                  <a:pt x="125" y="55"/>
                </a:cubicBezTo>
                <a:cubicBezTo>
                  <a:pt x="120" y="59"/>
                  <a:pt x="114" y="63"/>
                  <a:pt x="108" y="67"/>
                </a:cubicBezTo>
                <a:cubicBezTo>
                  <a:pt x="106" y="69"/>
                  <a:pt x="103" y="71"/>
                  <a:pt x="101" y="73"/>
                </a:cubicBezTo>
                <a:cubicBezTo>
                  <a:pt x="103" y="69"/>
                  <a:pt x="107" y="63"/>
                  <a:pt x="107" y="59"/>
                </a:cubicBezTo>
                <a:cubicBezTo>
                  <a:pt x="109" y="47"/>
                  <a:pt x="100" y="35"/>
                  <a:pt x="100" y="35"/>
                </a:cubicBezTo>
                <a:cubicBezTo>
                  <a:pt x="100" y="35"/>
                  <a:pt x="90" y="44"/>
                  <a:pt x="90" y="55"/>
                </a:cubicBezTo>
                <a:cubicBezTo>
                  <a:pt x="90" y="66"/>
                  <a:pt x="95" y="74"/>
                  <a:pt x="96" y="77"/>
                </a:cubicBezTo>
                <a:cubicBezTo>
                  <a:pt x="89" y="84"/>
                  <a:pt x="82" y="91"/>
                  <a:pt x="76" y="100"/>
                </a:cubicBezTo>
                <a:cubicBezTo>
                  <a:pt x="78" y="95"/>
                  <a:pt x="80" y="89"/>
                  <a:pt x="80" y="84"/>
                </a:cubicBezTo>
                <a:cubicBezTo>
                  <a:pt x="79" y="73"/>
                  <a:pt x="68" y="62"/>
                  <a:pt x="68" y="62"/>
                </a:cubicBezTo>
                <a:cubicBezTo>
                  <a:pt x="68" y="62"/>
                  <a:pt x="60" y="73"/>
                  <a:pt x="62" y="84"/>
                </a:cubicBezTo>
                <a:cubicBezTo>
                  <a:pt x="64" y="95"/>
                  <a:pt x="70" y="102"/>
                  <a:pt x="72" y="105"/>
                </a:cubicBezTo>
                <a:cubicBezTo>
                  <a:pt x="66" y="113"/>
                  <a:pt x="61" y="122"/>
                  <a:pt x="56" y="131"/>
                </a:cubicBezTo>
                <a:cubicBezTo>
                  <a:pt x="57" y="126"/>
                  <a:pt x="58" y="119"/>
                  <a:pt x="57" y="115"/>
                </a:cubicBezTo>
                <a:cubicBezTo>
                  <a:pt x="55" y="103"/>
                  <a:pt x="41" y="94"/>
                  <a:pt x="41" y="94"/>
                </a:cubicBezTo>
                <a:cubicBezTo>
                  <a:pt x="41" y="94"/>
                  <a:pt x="35" y="107"/>
                  <a:pt x="39" y="118"/>
                </a:cubicBezTo>
                <a:cubicBezTo>
                  <a:pt x="43" y="128"/>
                  <a:pt x="50" y="135"/>
                  <a:pt x="53" y="137"/>
                </a:cubicBezTo>
                <a:cubicBezTo>
                  <a:pt x="49" y="145"/>
                  <a:pt x="45" y="155"/>
                  <a:pt x="42" y="164"/>
                </a:cubicBezTo>
                <a:cubicBezTo>
                  <a:pt x="42" y="159"/>
                  <a:pt x="42" y="153"/>
                  <a:pt x="40" y="149"/>
                </a:cubicBezTo>
                <a:cubicBezTo>
                  <a:pt x="35" y="137"/>
                  <a:pt x="21" y="131"/>
                  <a:pt x="21" y="131"/>
                </a:cubicBezTo>
                <a:cubicBezTo>
                  <a:pt x="21" y="131"/>
                  <a:pt x="16" y="145"/>
                  <a:pt x="23" y="155"/>
                </a:cubicBezTo>
                <a:cubicBezTo>
                  <a:pt x="29" y="165"/>
                  <a:pt x="36" y="170"/>
                  <a:pt x="39" y="171"/>
                </a:cubicBezTo>
                <a:cubicBezTo>
                  <a:pt x="37" y="180"/>
                  <a:pt x="35" y="189"/>
                  <a:pt x="33" y="199"/>
                </a:cubicBezTo>
                <a:cubicBezTo>
                  <a:pt x="33" y="194"/>
                  <a:pt x="31" y="189"/>
                  <a:pt x="29" y="185"/>
                </a:cubicBezTo>
                <a:cubicBezTo>
                  <a:pt x="23" y="175"/>
                  <a:pt x="7" y="171"/>
                  <a:pt x="7" y="171"/>
                </a:cubicBezTo>
                <a:cubicBezTo>
                  <a:pt x="7" y="171"/>
                  <a:pt x="5" y="185"/>
                  <a:pt x="13" y="194"/>
                </a:cubicBezTo>
                <a:cubicBezTo>
                  <a:pt x="20" y="203"/>
                  <a:pt x="28" y="207"/>
                  <a:pt x="32" y="208"/>
                </a:cubicBezTo>
                <a:cubicBezTo>
                  <a:pt x="31" y="217"/>
                  <a:pt x="31" y="226"/>
                  <a:pt x="32" y="235"/>
                </a:cubicBezTo>
                <a:cubicBezTo>
                  <a:pt x="30" y="231"/>
                  <a:pt x="28" y="226"/>
                  <a:pt x="25" y="223"/>
                </a:cubicBezTo>
                <a:cubicBezTo>
                  <a:pt x="16" y="213"/>
                  <a:pt x="0" y="212"/>
                  <a:pt x="0" y="212"/>
                </a:cubicBezTo>
                <a:cubicBezTo>
                  <a:pt x="0" y="212"/>
                  <a:pt x="0" y="227"/>
                  <a:pt x="10" y="235"/>
                </a:cubicBezTo>
                <a:cubicBezTo>
                  <a:pt x="19" y="242"/>
                  <a:pt x="28" y="245"/>
                  <a:pt x="32" y="245"/>
                </a:cubicBezTo>
                <a:cubicBezTo>
                  <a:pt x="33" y="254"/>
                  <a:pt x="34" y="263"/>
                  <a:pt x="36" y="271"/>
                </a:cubicBezTo>
                <a:cubicBezTo>
                  <a:pt x="33" y="267"/>
                  <a:pt x="30" y="262"/>
                  <a:pt x="27" y="260"/>
                </a:cubicBezTo>
                <a:cubicBezTo>
                  <a:pt x="17" y="252"/>
                  <a:pt x="0" y="254"/>
                  <a:pt x="0" y="254"/>
                </a:cubicBezTo>
                <a:cubicBezTo>
                  <a:pt x="0" y="254"/>
                  <a:pt x="3" y="269"/>
                  <a:pt x="14" y="275"/>
                </a:cubicBezTo>
                <a:cubicBezTo>
                  <a:pt x="24" y="280"/>
                  <a:pt x="34" y="281"/>
                  <a:pt x="38" y="281"/>
                </a:cubicBezTo>
                <a:cubicBezTo>
                  <a:pt x="40" y="290"/>
                  <a:pt x="43" y="298"/>
                  <a:pt x="46" y="306"/>
                </a:cubicBezTo>
                <a:cubicBezTo>
                  <a:pt x="43" y="302"/>
                  <a:pt x="39" y="298"/>
                  <a:pt x="36" y="296"/>
                </a:cubicBezTo>
                <a:cubicBezTo>
                  <a:pt x="24" y="290"/>
                  <a:pt x="7" y="295"/>
                  <a:pt x="7" y="295"/>
                </a:cubicBezTo>
                <a:cubicBezTo>
                  <a:pt x="7" y="295"/>
                  <a:pt x="13" y="309"/>
                  <a:pt x="25" y="313"/>
                </a:cubicBezTo>
                <a:cubicBezTo>
                  <a:pt x="37" y="317"/>
                  <a:pt x="46" y="316"/>
                  <a:pt x="50" y="315"/>
                </a:cubicBezTo>
                <a:cubicBezTo>
                  <a:pt x="54" y="323"/>
                  <a:pt x="58" y="331"/>
                  <a:pt x="63" y="338"/>
                </a:cubicBezTo>
                <a:cubicBezTo>
                  <a:pt x="59" y="335"/>
                  <a:pt x="55" y="332"/>
                  <a:pt x="50" y="330"/>
                </a:cubicBezTo>
                <a:cubicBezTo>
                  <a:pt x="37" y="326"/>
                  <a:pt x="21" y="334"/>
                  <a:pt x="21" y="334"/>
                </a:cubicBezTo>
                <a:cubicBezTo>
                  <a:pt x="21" y="334"/>
                  <a:pt x="30" y="347"/>
                  <a:pt x="43" y="349"/>
                </a:cubicBezTo>
                <a:cubicBezTo>
                  <a:pt x="55" y="351"/>
                  <a:pt x="65" y="349"/>
                  <a:pt x="69" y="347"/>
                </a:cubicBezTo>
                <a:cubicBezTo>
                  <a:pt x="73" y="354"/>
                  <a:pt x="79" y="361"/>
                  <a:pt x="84" y="367"/>
                </a:cubicBezTo>
                <a:cubicBezTo>
                  <a:pt x="80" y="365"/>
                  <a:pt x="75" y="362"/>
                  <a:pt x="71" y="362"/>
                </a:cubicBezTo>
                <a:cubicBezTo>
                  <a:pt x="57" y="360"/>
                  <a:pt x="43" y="371"/>
                  <a:pt x="43" y="371"/>
                </a:cubicBezTo>
                <a:cubicBezTo>
                  <a:pt x="43" y="371"/>
                  <a:pt x="54" y="383"/>
                  <a:pt x="67" y="382"/>
                </a:cubicBezTo>
                <a:cubicBezTo>
                  <a:pt x="79" y="382"/>
                  <a:pt x="88" y="378"/>
                  <a:pt x="92" y="376"/>
                </a:cubicBezTo>
                <a:cubicBezTo>
                  <a:pt x="98" y="382"/>
                  <a:pt x="104" y="387"/>
                  <a:pt x="110" y="392"/>
                </a:cubicBezTo>
                <a:cubicBezTo>
                  <a:pt x="105" y="390"/>
                  <a:pt x="101" y="389"/>
                  <a:pt x="97" y="389"/>
                </a:cubicBezTo>
                <a:cubicBezTo>
                  <a:pt x="83" y="390"/>
                  <a:pt x="70" y="403"/>
                  <a:pt x="70" y="403"/>
                </a:cubicBezTo>
                <a:cubicBezTo>
                  <a:pt x="70" y="403"/>
                  <a:pt x="83" y="413"/>
                  <a:pt x="96" y="411"/>
                </a:cubicBezTo>
                <a:cubicBezTo>
                  <a:pt x="108" y="408"/>
                  <a:pt x="116" y="403"/>
                  <a:pt x="120" y="400"/>
                </a:cubicBezTo>
                <a:cubicBezTo>
                  <a:pt x="124" y="403"/>
                  <a:pt x="129" y="405"/>
                  <a:pt x="133" y="408"/>
                </a:cubicBezTo>
                <a:cubicBezTo>
                  <a:pt x="136" y="409"/>
                  <a:pt x="138" y="411"/>
                  <a:pt x="141" y="412"/>
                </a:cubicBezTo>
                <a:cubicBezTo>
                  <a:pt x="136" y="412"/>
                  <a:pt x="131" y="411"/>
                  <a:pt x="127" y="412"/>
                </a:cubicBezTo>
                <a:cubicBezTo>
                  <a:pt x="113" y="415"/>
                  <a:pt x="102" y="431"/>
                  <a:pt x="102" y="431"/>
                </a:cubicBezTo>
                <a:cubicBezTo>
                  <a:pt x="102" y="431"/>
                  <a:pt x="118" y="438"/>
                  <a:pt x="131" y="433"/>
                </a:cubicBezTo>
                <a:cubicBezTo>
                  <a:pt x="142" y="429"/>
                  <a:pt x="149" y="422"/>
                  <a:pt x="153" y="418"/>
                </a:cubicBezTo>
                <a:cubicBezTo>
                  <a:pt x="160" y="422"/>
                  <a:pt x="168" y="425"/>
                  <a:pt x="175" y="427"/>
                </a:cubicBezTo>
                <a:cubicBezTo>
                  <a:pt x="170" y="427"/>
                  <a:pt x="165" y="428"/>
                  <a:pt x="161" y="429"/>
                </a:cubicBezTo>
                <a:cubicBezTo>
                  <a:pt x="147" y="435"/>
                  <a:pt x="139" y="452"/>
                  <a:pt x="139" y="452"/>
                </a:cubicBezTo>
                <a:cubicBezTo>
                  <a:pt x="139" y="452"/>
                  <a:pt x="156" y="457"/>
                  <a:pt x="168" y="450"/>
                </a:cubicBezTo>
                <a:cubicBezTo>
                  <a:pt x="179" y="443"/>
                  <a:pt x="185" y="435"/>
                  <a:pt x="187" y="431"/>
                </a:cubicBezTo>
                <a:cubicBezTo>
                  <a:pt x="207" y="436"/>
                  <a:pt x="219" y="437"/>
                  <a:pt x="219" y="437"/>
                </a:cubicBezTo>
                <a:cubicBezTo>
                  <a:pt x="219" y="433"/>
                  <a:pt x="219" y="433"/>
                  <a:pt x="219" y="433"/>
                </a:cubicBezTo>
                <a:cubicBezTo>
                  <a:pt x="220" y="430"/>
                  <a:pt x="220" y="430"/>
                  <a:pt x="220" y="430"/>
                </a:cubicBezTo>
                <a:cubicBezTo>
                  <a:pt x="220" y="430"/>
                  <a:pt x="210" y="429"/>
                  <a:pt x="194" y="426"/>
                </a:cubicBezTo>
                <a:close/>
                <a:moveTo>
                  <a:pt x="466" y="275"/>
                </a:moveTo>
                <a:cubicBezTo>
                  <a:pt x="477" y="269"/>
                  <a:pt x="481" y="254"/>
                  <a:pt x="481" y="254"/>
                </a:cubicBezTo>
                <a:cubicBezTo>
                  <a:pt x="481" y="254"/>
                  <a:pt x="464" y="252"/>
                  <a:pt x="453" y="260"/>
                </a:cubicBezTo>
                <a:cubicBezTo>
                  <a:pt x="450" y="262"/>
                  <a:pt x="447" y="267"/>
                  <a:pt x="445" y="271"/>
                </a:cubicBezTo>
                <a:cubicBezTo>
                  <a:pt x="447" y="263"/>
                  <a:pt x="448" y="254"/>
                  <a:pt x="448" y="245"/>
                </a:cubicBezTo>
                <a:cubicBezTo>
                  <a:pt x="452" y="245"/>
                  <a:pt x="461" y="242"/>
                  <a:pt x="470" y="235"/>
                </a:cubicBezTo>
                <a:cubicBezTo>
                  <a:pt x="480" y="227"/>
                  <a:pt x="481" y="212"/>
                  <a:pt x="481" y="212"/>
                </a:cubicBezTo>
                <a:cubicBezTo>
                  <a:pt x="481" y="212"/>
                  <a:pt x="464" y="213"/>
                  <a:pt x="455" y="223"/>
                </a:cubicBezTo>
                <a:cubicBezTo>
                  <a:pt x="453" y="226"/>
                  <a:pt x="451" y="231"/>
                  <a:pt x="449" y="235"/>
                </a:cubicBezTo>
                <a:cubicBezTo>
                  <a:pt x="449" y="226"/>
                  <a:pt x="449" y="217"/>
                  <a:pt x="448" y="208"/>
                </a:cubicBezTo>
                <a:cubicBezTo>
                  <a:pt x="452" y="207"/>
                  <a:pt x="460" y="203"/>
                  <a:pt x="468" y="194"/>
                </a:cubicBezTo>
                <a:cubicBezTo>
                  <a:pt x="476" y="185"/>
                  <a:pt x="474" y="171"/>
                  <a:pt x="474" y="171"/>
                </a:cubicBezTo>
                <a:cubicBezTo>
                  <a:pt x="474" y="171"/>
                  <a:pt x="458" y="175"/>
                  <a:pt x="451" y="185"/>
                </a:cubicBezTo>
                <a:cubicBezTo>
                  <a:pt x="449" y="189"/>
                  <a:pt x="448" y="194"/>
                  <a:pt x="447" y="199"/>
                </a:cubicBezTo>
                <a:cubicBezTo>
                  <a:pt x="446" y="189"/>
                  <a:pt x="444" y="180"/>
                  <a:pt x="441" y="171"/>
                </a:cubicBezTo>
                <a:cubicBezTo>
                  <a:pt x="444" y="170"/>
                  <a:pt x="452" y="165"/>
                  <a:pt x="458" y="155"/>
                </a:cubicBezTo>
                <a:cubicBezTo>
                  <a:pt x="464" y="145"/>
                  <a:pt x="460" y="131"/>
                  <a:pt x="460" y="131"/>
                </a:cubicBezTo>
                <a:cubicBezTo>
                  <a:pt x="460" y="131"/>
                  <a:pt x="445" y="137"/>
                  <a:pt x="440" y="149"/>
                </a:cubicBezTo>
                <a:cubicBezTo>
                  <a:pt x="439" y="153"/>
                  <a:pt x="439" y="159"/>
                  <a:pt x="439" y="164"/>
                </a:cubicBezTo>
                <a:cubicBezTo>
                  <a:pt x="436" y="155"/>
                  <a:pt x="432" y="145"/>
                  <a:pt x="428" y="137"/>
                </a:cubicBezTo>
                <a:cubicBezTo>
                  <a:pt x="430" y="135"/>
                  <a:pt x="437" y="128"/>
                  <a:pt x="441" y="118"/>
                </a:cubicBezTo>
                <a:cubicBezTo>
                  <a:pt x="446" y="107"/>
                  <a:pt x="439" y="94"/>
                  <a:pt x="439" y="94"/>
                </a:cubicBezTo>
                <a:cubicBezTo>
                  <a:pt x="439" y="94"/>
                  <a:pt x="426" y="103"/>
                  <a:pt x="423" y="115"/>
                </a:cubicBezTo>
                <a:cubicBezTo>
                  <a:pt x="422" y="119"/>
                  <a:pt x="424" y="126"/>
                  <a:pt x="425" y="131"/>
                </a:cubicBezTo>
                <a:cubicBezTo>
                  <a:pt x="420" y="122"/>
                  <a:pt x="414" y="113"/>
                  <a:pt x="408" y="105"/>
                </a:cubicBezTo>
                <a:cubicBezTo>
                  <a:pt x="411" y="102"/>
                  <a:pt x="416" y="95"/>
                  <a:pt x="418" y="84"/>
                </a:cubicBezTo>
                <a:cubicBezTo>
                  <a:pt x="421" y="73"/>
                  <a:pt x="412" y="62"/>
                  <a:pt x="412" y="62"/>
                </a:cubicBezTo>
                <a:cubicBezTo>
                  <a:pt x="412" y="62"/>
                  <a:pt x="401" y="73"/>
                  <a:pt x="401" y="84"/>
                </a:cubicBezTo>
                <a:cubicBezTo>
                  <a:pt x="400" y="89"/>
                  <a:pt x="403" y="95"/>
                  <a:pt x="404" y="100"/>
                </a:cubicBezTo>
                <a:cubicBezTo>
                  <a:pt x="398" y="91"/>
                  <a:pt x="391" y="84"/>
                  <a:pt x="384" y="77"/>
                </a:cubicBezTo>
                <a:cubicBezTo>
                  <a:pt x="386" y="74"/>
                  <a:pt x="390" y="66"/>
                  <a:pt x="390" y="55"/>
                </a:cubicBezTo>
                <a:cubicBezTo>
                  <a:pt x="391" y="44"/>
                  <a:pt x="381" y="35"/>
                  <a:pt x="381" y="35"/>
                </a:cubicBezTo>
                <a:cubicBezTo>
                  <a:pt x="381" y="35"/>
                  <a:pt x="372" y="47"/>
                  <a:pt x="373" y="59"/>
                </a:cubicBezTo>
                <a:cubicBezTo>
                  <a:pt x="374" y="63"/>
                  <a:pt x="377" y="69"/>
                  <a:pt x="380" y="73"/>
                </a:cubicBezTo>
                <a:cubicBezTo>
                  <a:pt x="377" y="71"/>
                  <a:pt x="375" y="69"/>
                  <a:pt x="372" y="67"/>
                </a:cubicBezTo>
                <a:cubicBezTo>
                  <a:pt x="367" y="63"/>
                  <a:pt x="361" y="59"/>
                  <a:pt x="356" y="55"/>
                </a:cubicBezTo>
                <a:cubicBezTo>
                  <a:pt x="357" y="53"/>
                  <a:pt x="360" y="44"/>
                  <a:pt x="358" y="32"/>
                </a:cubicBezTo>
                <a:cubicBezTo>
                  <a:pt x="356" y="22"/>
                  <a:pt x="345" y="14"/>
                  <a:pt x="345" y="14"/>
                </a:cubicBezTo>
                <a:cubicBezTo>
                  <a:pt x="345" y="14"/>
                  <a:pt x="339" y="28"/>
                  <a:pt x="342" y="38"/>
                </a:cubicBezTo>
                <a:cubicBezTo>
                  <a:pt x="344" y="44"/>
                  <a:pt x="349" y="49"/>
                  <a:pt x="352" y="53"/>
                </a:cubicBezTo>
                <a:cubicBezTo>
                  <a:pt x="342" y="46"/>
                  <a:pt x="332" y="41"/>
                  <a:pt x="324" y="38"/>
                </a:cubicBezTo>
                <a:cubicBezTo>
                  <a:pt x="325" y="36"/>
                  <a:pt x="326" y="27"/>
                  <a:pt x="323" y="16"/>
                </a:cubicBezTo>
                <a:cubicBezTo>
                  <a:pt x="319" y="5"/>
                  <a:pt x="307" y="0"/>
                  <a:pt x="307" y="0"/>
                </a:cubicBezTo>
                <a:cubicBezTo>
                  <a:pt x="307" y="0"/>
                  <a:pt x="303" y="14"/>
                  <a:pt x="308" y="24"/>
                </a:cubicBezTo>
                <a:cubicBezTo>
                  <a:pt x="311" y="29"/>
                  <a:pt x="318" y="34"/>
                  <a:pt x="321" y="37"/>
                </a:cubicBezTo>
                <a:cubicBezTo>
                  <a:pt x="316" y="34"/>
                  <a:pt x="311" y="33"/>
                  <a:pt x="306" y="31"/>
                </a:cubicBezTo>
                <a:cubicBezTo>
                  <a:pt x="305" y="30"/>
                  <a:pt x="299" y="22"/>
                  <a:pt x="291" y="21"/>
                </a:cubicBezTo>
                <a:cubicBezTo>
                  <a:pt x="285" y="20"/>
                  <a:pt x="275" y="24"/>
                  <a:pt x="275" y="24"/>
                </a:cubicBezTo>
                <a:cubicBezTo>
                  <a:pt x="275" y="24"/>
                  <a:pt x="279" y="30"/>
                  <a:pt x="290" y="34"/>
                </a:cubicBezTo>
                <a:cubicBezTo>
                  <a:pt x="296" y="36"/>
                  <a:pt x="304" y="33"/>
                  <a:pt x="306" y="32"/>
                </a:cubicBezTo>
                <a:cubicBezTo>
                  <a:pt x="311" y="34"/>
                  <a:pt x="318" y="36"/>
                  <a:pt x="325" y="40"/>
                </a:cubicBezTo>
                <a:cubicBezTo>
                  <a:pt x="321" y="39"/>
                  <a:pt x="312" y="38"/>
                  <a:pt x="306" y="40"/>
                </a:cubicBezTo>
                <a:cubicBezTo>
                  <a:pt x="296" y="43"/>
                  <a:pt x="289" y="56"/>
                  <a:pt x="289" y="56"/>
                </a:cubicBezTo>
                <a:cubicBezTo>
                  <a:pt x="289" y="56"/>
                  <a:pt x="301" y="61"/>
                  <a:pt x="311" y="56"/>
                </a:cubicBezTo>
                <a:cubicBezTo>
                  <a:pt x="321" y="50"/>
                  <a:pt x="326" y="43"/>
                  <a:pt x="327" y="41"/>
                </a:cubicBezTo>
                <a:cubicBezTo>
                  <a:pt x="335" y="45"/>
                  <a:pt x="345" y="50"/>
                  <a:pt x="354" y="56"/>
                </a:cubicBezTo>
                <a:cubicBezTo>
                  <a:pt x="350" y="55"/>
                  <a:pt x="342" y="53"/>
                  <a:pt x="337" y="54"/>
                </a:cubicBezTo>
                <a:cubicBezTo>
                  <a:pt x="326" y="55"/>
                  <a:pt x="317" y="67"/>
                  <a:pt x="317" y="67"/>
                </a:cubicBezTo>
                <a:cubicBezTo>
                  <a:pt x="317" y="67"/>
                  <a:pt x="328" y="74"/>
                  <a:pt x="339" y="71"/>
                </a:cubicBezTo>
                <a:cubicBezTo>
                  <a:pt x="349" y="67"/>
                  <a:pt x="356" y="61"/>
                  <a:pt x="358" y="59"/>
                </a:cubicBezTo>
                <a:cubicBezTo>
                  <a:pt x="362" y="62"/>
                  <a:pt x="366" y="65"/>
                  <a:pt x="371" y="69"/>
                </a:cubicBezTo>
                <a:cubicBezTo>
                  <a:pt x="375" y="72"/>
                  <a:pt x="379" y="75"/>
                  <a:pt x="383" y="79"/>
                </a:cubicBezTo>
                <a:cubicBezTo>
                  <a:pt x="378" y="77"/>
                  <a:pt x="371" y="73"/>
                  <a:pt x="366" y="73"/>
                </a:cubicBezTo>
                <a:cubicBezTo>
                  <a:pt x="354" y="73"/>
                  <a:pt x="343" y="83"/>
                  <a:pt x="343" y="83"/>
                </a:cubicBezTo>
                <a:cubicBezTo>
                  <a:pt x="343" y="83"/>
                  <a:pt x="353" y="92"/>
                  <a:pt x="364" y="90"/>
                </a:cubicBezTo>
                <a:cubicBezTo>
                  <a:pt x="376" y="89"/>
                  <a:pt x="383" y="84"/>
                  <a:pt x="385" y="82"/>
                </a:cubicBezTo>
                <a:cubicBezTo>
                  <a:pt x="392" y="89"/>
                  <a:pt x="399" y="97"/>
                  <a:pt x="405" y="106"/>
                </a:cubicBezTo>
                <a:cubicBezTo>
                  <a:pt x="402" y="103"/>
                  <a:pt x="396" y="99"/>
                  <a:pt x="391" y="97"/>
                </a:cubicBezTo>
                <a:cubicBezTo>
                  <a:pt x="379" y="95"/>
                  <a:pt x="366" y="103"/>
                  <a:pt x="366" y="103"/>
                </a:cubicBezTo>
                <a:cubicBezTo>
                  <a:pt x="366" y="103"/>
                  <a:pt x="375" y="114"/>
                  <a:pt x="386" y="115"/>
                </a:cubicBezTo>
                <a:cubicBezTo>
                  <a:pt x="397" y="115"/>
                  <a:pt x="405" y="112"/>
                  <a:pt x="408" y="110"/>
                </a:cubicBezTo>
                <a:cubicBezTo>
                  <a:pt x="414" y="118"/>
                  <a:pt x="419" y="127"/>
                  <a:pt x="423" y="136"/>
                </a:cubicBezTo>
                <a:cubicBezTo>
                  <a:pt x="420" y="132"/>
                  <a:pt x="415" y="128"/>
                  <a:pt x="411" y="126"/>
                </a:cubicBezTo>
                <a:cubicBezTo>
                  <a:pt x="400" y="122"/>
                  <a:pt x="385" y="128"/>
                  <a:pt x="385" y="128"/>
                </a:cubicBezTo>
                <a:cubicBezTo>
                  <a:pt x="385" y="128"/>
                  <a:pt x="392" y="140"/>
                  <a:pt x="403" y="143"/>
                </a:cubicBezTo>
                <a:cubicBezTo>
                  <a:pt x="414" y="145"/>
                  <a:pt x="423" y="143"/>
                  <a:pt x="426" y="142"/>
                </a:cubicBezTo>
                <a:cubicBezTo>
                  <a:pt x="430" y="151"/>
                  <a:pt x="434" y="160"/>
                  <a:pt x="437" y="170"/>
                </a:cubicBezTo>
                <a:cubicBezTo>
                  <a:pt x="434" y="166"/>
                  <a:pt x="430" y="160"/>
                  <a:pt x="426" y="158"/>
                </a:cubicBezTo>
                <a:cubicBezTo>
                  <a:pt x="416" y="152"/>
                  <a:pt x="400" y="155"/>
                  <a:pt x="400" y="155"/>
                </a:cubicBezTo>
                <a:cubicBezTo>
                  <a:pt x="400" y="155"/>
                  <a:pt x="404" y="169"/>
                  <a:pt x="415" y="173"/>
                </a:cubicBezTo>
                <a:cubicBezTo>
                  <a:pt x="426" y="177"/>
                  <a:pt x="435" y="177"/>
                  <a:pt x="439" y="177"/>
                </a:cubicBezTo>
                <a:cubicBezTo>
                  <a:pt x="441" y="186"/>
                  <a:pt x="443" y="196"/>
                  <a:pt x="444" y="206"/>
                </a:cubicBezTo>
                <a:cubicBezTo>
                  <a:pt x="442" y="202"/>
                  <a:pt x="439" y="195"/>
                  <a:pt x="435" y="192"/>
                </a:cubicBezTo>
                <a:cubicBezTo>
                  <a:pt x="426" y="184"/>
                  <a:pt x="409" y="184"/>
                  <a:pt x="409" y="184"/>
                </a:cubicBezTo>
                <a:cubicBezTo>
                  <a:pt x="409" y="184"/>
                  <a:pt x="412" y="199"/>
                  <a:pt x="422" y="205"/>
                </a:cubicBezTo>
                <a:cubicBezTo>
                  <a:pt x="431" y="212"/>
                  <a:pt x="441" y="213"/>
                  <a:pt x="444" y="213"/>
                </a:cubicBezTo>
                <a:cubicBezTo>
                  <a:pt x="445" y="222"/>
                  <a:pt x="445" y="232"/>
                  <a:pt x="444" y="242"/>
                </a:cubicBezTo>
                <a:cubicBezTo>
                  <a:pt x="443" y="237"/>
                  <a:pt x="441" y="231"/>
                  <a:pt x="438" y="227"/>
                </a:cubicBezTo>
                <a:cubicBezTo>
                  <a:pt x="430" y="217"/>
                  <a:pt x="413" y="214"/>
                  <a:pt x="413" y="214"/>
                </a:cubicBezTo>
                <a:cubicBezTo>
                  <a:pt x="413" y="214"/>
                  <a:pt x="413" y="230"/>
                  <a:pt x="422" y="238"/>
                </a:cubicBezTo>
                <a:cubicBezTo>
                  <a:pt x="431" y="246"/>
                  <a:pt x="439" y="249"/>
                  <a:pt x="443" y="250"/>
                </a:cubicBezTo>
                <a:cubicBezTo>
                  <a:pt x="442" y="259"/>
                  <a:pt x="441" y="268"/>
                  <a:pt x="439" y="277"/>
                </a:cubicBezTo>
                <a:cubicBezTo>
                  <a:pt x="438" y="271"/>
                  <a:pt x="437" y="265"/>
                  <a:pt x="435" y="261"/>
                </a:cubicBezTo>
                <a:cubicBezTo>
                  <a:pt x="429" y="249"/>
                  <a:pt x="413" y="244"/>
                  <a:pt x="413" y="244"/>
                </a:cubicBezTo>
                <a:cubicBezTo>
                  <a:pt x="413" y="244"/>
                  <a:pt x="410" y="259"/>
                  <a:pt x="417" y="269"/>
                </a:cubicBezTo>
                <a:cubicBezTo>
                  <a:pt x="424" y="278"/>
                  <a:pt x="432" y="283"/>
                  <a:pt x="436" y="284"/>
                </a:cubicBezTo>
                <a:cubicBezTo>
                  <a:pt x="434" y="293"/>
                  <a:pt x="431" y="301"/>
                  <a:pt x="427" y="309"/>
                </a:cubicBezTo>
                <a:cubicBezTo>
                  <a:pt x="428" y="304"/>
                  <a:pt x="428" y="298"/>
                  <a:pt x="426" y="294"/>
                </a:cubicBezTo>
                <a:cubicBezTo>
                  <a:pt x="422" y="281"/>
                  <a:pt x="407" y="273"/>
                  <a:pt x="407" y="273"/>
                </a:cubicBezTo>
                <a:cubicBezTo>
                  <a:pt x="407" y="273"/>
                  <a:pt x="401" y="287"/>
                  <a:pt x="407" y="299"/>
                </a:cubicBezTo>
                <a:cubicBezTo>
                  <a:pt x="412" y="309"/>
                  <a:pt x="419" y="315"/>
                  <a:pt x="423" y="317"/>
                </a:cubicBezTo>
                <a:cubicBezTo>
                  <a:pt x="419" y="325"/>
                  <a:pt x="415" y="333"/>
                  <a:pt x="410" y="340"/>
                </a:cubicBezTo>
                <a:cubicBezTo>
                  <a:pt x="412" y="335"/>
                  <a:pt x="413" y="329"/>
                  <a:pt x="412" y="325"/>
                </a:cubicBezTo>
                <a:cubicBezTo>
                  <a:pt x="410" y="311"/>
                  <a:pt x="396" y="300"/>
                  <a:pt x="396" y="300"/>
                </a:cubicBezTo>
                <a:cubicBezTo>
                  <a:pt x="396" y="300"/>
                  <a:pt x="388" y="314"/>
                  <a:pt x="392" y="326"/>
                </a:cubicBezTo>
                <a:cubicBezTo>
                  <a:pt x="395" y="337"/>
                  <a:pt x="401" y="345"/>
                  <a:pt x="404" y="348"/>
                </a:cubicBezTo>
                <a:cubicBezTo>
                  <a:pt x="399" y="355"/>
                  <a:pt x="393" y="362"/>
                  <a:pt x="387" y="368"/>
                </a:cubicBezTo>
                <a:cubicBezTo>
                  <a:pt x="390" y="364"/>
                  <a:pt x="392" y="358"/>
                  <a:pt x="392" y="353"/>
                </a:cubicBezTo>
                <a:cubicBezTo>
                  <a:pt x="393" y="339"/>
                  <a:pt x="381" y="325"/>
                  <a:pt x="381" y="325"/>
                </a:cubicBezTo>
                <a:cubicBezTo>
                  <a:pt x="381" y="325"/>
                  <a:pt x="370" y="338"/>
                  <a:pt x="371" y="351"/>
                </a:cubicBezTo>
                <a:cubicBezTo>
                  <a:pt x="373" y="363"/>
                  <a:pt x="378" y="371"/>
                  <a:pt x="381" y="375"/>
                </a:cubicBezTo>
                <a:cubicBezTo>
                  <a:pt x="374" y="382"/>
                  <a:pt x="367" y="387"/>
                  <a:pt x="360" y="392"/>
                </a:cubicBezTo>
                <a:cubicBezTo>
                  <a:pt x="363" y="388"/>
                  <a:pt x="367" y="382"/>
                  <a:pt x="368" y="377"/>
                </a:cubicBezTo>
                <a:cubicBezTo>
                  <a:pt x="371" y="364"/>
                  <a:pt x="361" y="348"/>
                  <a:pt x="361" y="348"/>
                </a:cubicBezTo>
                <a:cubicBezTo>
                  <a:pt x="361" y="348"/>
                  <a:pt x="348" y="358"/>
                  <a:pt x="347" y="372"/>
                </a:cubicBezTo>
                <a:cubicBezTo>
                  <a:pt x="347" y="384"/>
                  <a:pt x="350" y="393"/>
                  <a:pt x="352" y="398"/>
                </a:cubicBezTo>
                <a:cubicBezTo>
                  <a:pt x="350" y="399"/>
                  <a:pt x="347" y="401"/>
                  <a:pt x="344" y="402"/>
                </a:cubicBezTo>
                <a:cubicBezTo>
                  <a:pt x="339" y="405"/>
                  <a:pt x="335" y="408"/>
                  <a:pt x="330" y="410"/>
                </a:cubicBezTo>
                <a:cubicBezTo>
                  <a:pt x="334" y="406"/>
                  <a:pt x="338" y="401"/>
                  <a:pt x="340" y="397"/>
                </a:cubicBezTo>
                <a:cubicBezTo>
                  <a:pt x="345" y="384"/>
                  <a:pt x="338" y="366"/>
                  <a:pt x="338" y="366"/>
                </a:cubicBezTo>
                <a:cubicBezTo>
                  <a:pt x="338" y="366"/>
                  <a:pt x="323" y="374"/>
                  <a:pt x="320" y="388"/>
                </a:cubicBezTo>
                <a:cubicBezTo>
                  <a:pt x="317" y="400"/>
                  <a:pt x="319" y="410"/>
                  <a:pt x="320" y="414"/>
                </a:cubicBezTo>
                <a:cubicBezTo>
                  <a:pt x="312" y="418"/>
                  <a:pt x="304" y="421"/>
                  <a:pt x="297" y="423"/>
                </a:cubicBezTo>
                <a:cubicBezTo>
                  <a:pt x="301" y="420"/>
                  <a:pt x="306" y="416"/>
                  <a:pt x="309" y="412"/>
                </a:cubicBezTo>
                <a:cubicBezTo>
                  <a:pt x="316" y="399"/>
                  <a:pt x="312" y="380"/>
                  <a:pt x="312" y="380"/>
                </a:cubicBezTo>
                <a:cubicBezTo>
                  <a:pt x="312" y="380"/>
                  <a:pt x="296" y="386"/>
                  <a:pt x="290" y="399"/>
                </a:cubicBezTo>
                <a:cubicBezTo>
                  <a:pt x="286" y="410"/>
                  <a:pt x="286" y="420"/>
                  <a:pt x="286" y="426"/>
                </a:cubicBezTo>
                <a:cubicBezTo>
                  <a:pt x="270" y="429"/>
                  <a:pt x="261" y="430"/>
                  <a:pt x="261" y="430"/>
                </a:cubicBezTo>
                <a:cubicBezTo>
                  <a:pt x="261" y="433"/>
                  <a:pt x="261" y="433"/>
                  <a:pt x="261" y="433"/>
                </a:cubicBezTo>
                <a:cubicBezTo>
                  <a:pt x="262" y="437"/>
                  <a:pt x="262" y="437"/>
                  <a:pt x="262" y="437"/>
                </a:cubicBezTo>
                <a:cubicBezTo>
                  <a:pt x="262" y="437"/>
                  <a:pt x="274" y="436"/>
                  <a:pt x="293" y="431"/>
                </a:cubicBezTo>
                <a:cubicBezTo>
                  <a:pt x="296" y="435"/>
                  <a:pt x="302" y="443"/>
                  <a:pt x="312" y="450"/>
                </a:cubicBezTo>
                <a:cubicBezTo>
                  <a:pt x="325" y="457"/>
                  <a:pt x="341" y="452"/>
                  <a:pt x="341" y="452"/>
                </a:cubicBezTo>
                <a:cubicBezTo>
                  <a:pt x="341" y="452"/>
                  <a:pt x="333" y="435"/>
                  <a:pt x="320" y="429"/>
                </a:cubicBezTo>
                <a:cubicBezTo>
                  <a:pt x="316" y="428"/>
                  <a:pt x="311" y="427"/>
                  <a:pt x="306" y="427"/>
                </a:cubicBezTo>
                <a:cubicBezTo>
                  <a:pt x="313" y="425"/>
                  <a:pt x="320" y="422"/>
                  <a:pt x="328" y="418"/>
                </a:cubicBezTo>
                <a:cubicBezTo>
                  <a:pt x="331" y="422"/>
                  <a:pt x="338" y="429"/>
                  <a:pt x="350" y="433"/>
                </a:cubicBezTo>
                <a:cubicBezTo>
                  <a:pt x="363" y="438"/>
                  <a:pt x="378" y="431"/>
                  <a:pt x="378" y="431"/>
                </a:cubicBezTo>
                <a:cubicBezTo>
                  <a:pt x="378" y="431"/>
                  <a:pt x="367" y="415"/>
                  <a:pt x="353" y="412"/>
                </a:cubicBezTo>
                <a:cubicBezTo>
                  <a:pt x="349" y="411"/>
                  <a:pt x="344" y="412"/>
                  <a:pt x="340" y="412"/>
                </a:cubicBezTo>
                <a:cubicBezTo>
                  <a:pt x="342" y="411"/>
                  <a:pt x="345" y="409"/>
                  <a:pt x="348" y="408"/>
                </a:cubicBezTo>
                <a:cubicBezTo>
                  <a:pt x="352" y="405"/>
                  <a:pt x="356" y="403"/>
                  <a:pt x="360" y="400"/>
                </a:cubicBezTo>
                <a:cubicBezTo>
                  <a:pt x="364" y="403"/>
                  <a:pt x="372" y="408"/>
                  <a:pt x="384" y="411"/>
                </a:cubicBezTo>
                <a:cubicBezTo>
                  <a:pt x="397" y="413"/>
                  <a:pt x="411" y="403"/>
                  <a:pt x="411" y="403"/>
                </a:cubicBezTo>
                <a:cubicBezTo>
                  <a:pt x="411" y="403"/>
                  <a:pt x="398" y="390"/>
                  <a:pt x="384" y="389"/>
                </a:cubicBezTo>
                <a:cubicBezTo>
                  <a:pt x="380" y="389"/>
                  <a:pt x="375" y="390"/>
                  <a:pt x="371" y="392"/>
                </a:cubicBezTo>
                <a:cubicBezTo>
                  <a:pt x="377" y="387"/>
                  <a:pt x="383" y="382"/>
                  <a:pt x="389" y="376"/>
                </a:cubicBezTo>
                <a:cubicBezTo>
                  <a:pt x="393" y="378"/>
                  <a:pt x="402" y="382"/>
                  <a:pt x="413" y="382"/>
                </a:cubicBezTo>
                <a:cubicBezTo>
                  <a:pt x="427" y="383"/>
                  <a:pt x="438" y="371"/>
                  <a:pt x="438" y="371"/>
                </a:cubicBezTo>
                <a:cubicBezTo>
                  <a:pt x="438" y="371"/>
                  <a:pt x="423" y="360"/>
                  <a:pt x="409" y="362"/>
                </a:cubicBezTo>
                <a:cubicBezTo>
                  <a:pt x="405" y="362"/>
                  <a:pt x="401" y="365"/>
                  <a:pt x="397" y="367"/>
                </a:cubicBezTo>
                <a:cubicBezTo>
                  <a:pt x="402" y="361"/>
                  <a:pt x="407" y="354"/>
                  <a:pt x="412" y="347"/>
                </a:cubicBezTo>
                <a:cubicBezTo>
                  <a:pt x="416" y="349"/>
                  <a:pt x="425" y="351"/>
                  <a:pt x="437" y="349"/>
                </a:cubicBezTo>
                <a:cubicBezTo>
                  <a:pt x="450" y="347"/>
                  <a:pt x="459" y="334"/>
                  <a:pt x="459" y="334"/>
                </a:cubicBezTo>
                <a:cubicBezTo>
                  <a:pt x="459" y="334"/>
                  <a:pt x="443" y="326"/>
                  <a:pt x="430" y="330"/>
                </a:cubicBezTo>
                <a:cubicBezTo>
                  <a:pt x="426" y="332"/>
                  <a:pt x="421" y="335"/>
                  <a:pt x="418" y="338"/>
                </a:cubicBezTo>
                <a:cubicBezTo>
                  <a:pt x="422" y="331"/>
                  <a:pt x="426" y="323"/>
                  <a:pt x="430" y="315"/>
                </a:cubicBezTo>
                <a:cubicBezTo>
                  <a:pt x="434" y="316"/>
                  <a:pt x="444" y="317"/>
                  <a:pt x="455" y="313"/>
                </a:cubicBezTo>
                <a:cubicBezTo>
                  <a:pt x="467" y="309"/>
                  <a:pt x="473" y="295"/>
                  <a:pt x="473" y="295"/>
                </a:cubicBezTo>
                <a:cubicBezTo>
                  <a:pt x="473" y="295"/>
                  <a:pt x="457" y="290"/>
                  <a:pt x="445" y="296"/>
                </a:cubicBezTo>
                <a:cubicBezTo>
                  <a:pt x="441" y="298"/>
                  <a:pt x="437" y="302"/>
                  <a:pt x="434" y="306"/>
                </a:cubicBezTo>
                <a:cubicBezTo>
                  <a:pt x="437" y="298"/>
                  <a:pt x="440" y="290"/>
                  <a:pt x="442" y="281"/>
                </a:cubicBezTo>
                <a:cubicBezTo>
                  <a:pt x="447" y="281"/>
                  <a:pt x="456" y="280"/>
                  <a:pt x="466" y="275"/>
                </a:cubicBez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6756400" y="2921001"/>
            <a:ext cx="184662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endParaRPr lang="en-US" b="0" i="0" dirty="0">
              <a:latin typeface="Squad Light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BD83784-0DE8-524A-9DDB-377A8902D9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DA96EE-9A03-4DA5-91A3-2A3AFBCC06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631714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6756400" y="2921001"/>
            <a:ext cx="184662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endParaRPr lang="en-US" b="0" i="0" dirty="0">
              <a:latin typeface="Squad Light" pitchFamily="2" charset="0"/>
            </a:endParaRPr>
          </a:p>
        </p:txBody>
      </p:sp>
      <p:sp>
        <p:nvSpPr>
          <p:cNvPr id="8" name="Freeform 11"/>
          <p:cNvSpPr>
            <a:spLocks noEditPoints="1"/>
          </p:cNvSpPr>
          <p:nvPr userDrawn="1"/>
        </p:nvSpPr>
        <p:spPr bwMode="auto">
          <a:xfrm>
            <a:off x="1078949" y="1496391"/>
            <a:ext cx="2163785" cy="2057215"/>
          </a:xfrm>
          <a:custGeom>
            <a:avLst/>
            <a:gdLst>
              <a:gd name="T0" fmla="*/ 160 w 481"/>
              <a:gd name="T1" fmla="*/ 414 h 457"/>
              <a:gd name="T2" fmla="*/ 128 w 481"/>
              <a:gd name="T3" fmla="*/ 398 h 457"/>
              <a:gd name="T4" fmla="*/ 109 w 481"/>
              <a:gd name="T5" fmla="*/ 351 h 457"/>
              <a:gd name="T6" fmla="*/ 84 w 481"/>
              <a:gd name="T7" fmla="*/ 300 h 457"/>
              <a:gd name="T8" fmla="*/ 54 w 481"/>
              <a:gd name="T9" fmla="*/ 294 h 457"/>
              <a:gd name="T10" fmla="*/ 42 w 481"/>
              <a:gd name="T11" fmla="*/ 277 h 457"/>
              <a:gd name="T12" fmla="*/ 36 w 481"/>
              <a:gd name="T13" fmla="*/ 213 h 457"/>
              <a:gd name="T14" fmla="*/ 65 w 481"/>
              <a:gd name="T15" fmla="*/ 173 h 457"/>
              <a:gd name="T16" fmla="*/ 95 w 481"/>
              <a:gd name="T17" fmla="*/ 128 h 457"/>
              <a:gd name="T18" fmla="*/ 90 w 481"/>
              <a:gd name="T19" fmla="*/ 97 h 457"/>
              <a:gd name="T20" fmla="*/ 98 w 481"/>
              <a:gd name="T21" fmla="*/ 79 h 457"/>
              <a:gd name="T22" fmla="*/ 126 w 481"/>
              <a:gd name="T23" fmla="*/ 56 h 457"/>
              <a:gd name="T24" fmla="*/ 175 w 481"/>
              <a:gd name="T25" fmla="*/ 32 h 457"/>
              <a:gd name="T26" fmla="*/ 172 w 481"/>
              <a:gd name="T27" fmla="*/ 24 h 457"/>
              <a:gd name="T28" fmla="*/ 135 w 481"/>
              <a:gd name="T29" fmla="*/ 14 h 457"/>
              <a:gd name="T30" fmla="*/ 100 w 481"/>
              <a:gd name="T31" fmla="*/ 35 h 457"/>
              <a:gd name="T32" fmla="*/ 62 w 481"/>
              <a:gd name="T33" fmla="*/ 84 h 457"/>
              <a:gd name="T34" fmla="*/ 53 w 481"/>
              <a:gd name="T35" fmla="*/ 137 h 457"/>
              <a:gd name="T36" fmla="*/ 33 w 481"/>
              <a:gd name="T37" fmla="*/ 199 h 457"/>
              <a:gd name="T38" fmla="*/ 25 w 481"/>
              <a:gd name="T39" fmla="*/ 223 h 457"/>
              <a:gd name="T40" fmla="*/ 0 w 481"/>
              <a:gd name="T41" fmla="*/ 254 h 457"/>
              <a:gd name="T42" fmla="*/ 25 w 481"/>
              <a:gd name="T43" fmla="*/ 313 h 457"/>
              <a:gd name="T44" fmla="*/ 69 w 481"/>
              <a:gd name="T45" fmla="*/ 347 h 457"/>
              <a:gd name="T46" fmla="*/ 110 w 481"/>
              <a:gd name="T47" fmla="*/ 392 h 457"/>
              <a:gd name="T48" fmla="*/ 141 w 481"/>
              <a:gd name="T49" fmla="*/ 412 h 457"/>
              <a:gd name="T50" fmla="*/ 161 w 481"/>
              <a:gd name="T51" fmla="*/ 429 h 457"/>
              <a:gd name="T52" fmla="*/ 220 w 481"/>
              <a:gd name="T53" fmla="*/ 430 h 457"/>
              <a:gd name="T54" fmla="*/ 448 w 481"/>
              <a:gd name="T55" fmla="*/ 245 h 457"/>
              <a:gd name="T56" fmla="*/ 468 w 481"/>
              <a:gd name="T57" fmla="*/ 194 h 457"/>
              <a:gd name="T58" fmla="*/ 460 w 481"/>
              <a:gd name="T59" fmla="*/ 131 h 457"/>
              <a:gd name="T60" fmla="*/ 423 w 481"/>
              <a:gd name="T61" fmla="*/ 115 h 457"/>
              <a:gd name="T62" fmla="*/ 404 w 481"/>
              <a:gd name="T63" fmla="*/ 100 h 457"/>
              <a:gd name="T64" fmla="*/ 372 w 481"/>
              <a:gd name="T65" fmla="*/ 67 h 457"/>
              <a:gd name="T66" fmla="*/ 324 w 481"/>
              <a:gd name="T67" fmla="*/ 38 h 457"/>
              <a:gd name="T68" fmla="*/ 291 w 481"/>
              <a:gd name="T69" fmla="*/ 21 h 457"/>
              <a:gd name="T70" fmla="*/ 289 w 481"/>
              <a:gd name="T71" fmla="*/ 56 h 457"/>
              <a:gd name="T72" fmla="*/ 339 w 481"/>
              <a:gd name="T73" fmla="*/ 71 h 457"/>
              <a:gd name="T74" fmla="*/ 364 w 481"/>
              <a:gd name="T75" fmla="*/ 90 h 457"/>
              <a:gd name="T76" fmla="*/ 408 w 481"/>
              <a:gd name="T77" fmla="*/ 110 h 457"/>
              <a:gd name="T78" fmla="*/ 437 w 481"/>
              <a:gd name="T79" fmla="*/ 170 h 457"/>
              <a:gd name="T80" fmla="*/ 435 w 481"/>
              <a:gd name="T81" fmla="*/ 192 h 457"/>
              <a:gd name="T82" fmla="*/ 413 w 481"/>
              <a:gd name="T83" fmla="*/ 214 h 457"/>
              <a:gd name="T84" fmla="*/ 417 w 481"/>
              <a:gd name="T85" fmla="*/ 269 h 457"/>
              <a:gd name="T86" fmla="*/ 423 w 481"/>
              <a:gd name="T87" fmla="*/ 317 h 457"/>
              <a:gd name="T88" fmla="*/ 387 w 481"/>
              <a:gd name="T89" fmla="*/ 368 h 457"/>
              <a:gd name="T90" fmla="*/ 368 w 481"/>
              <a:gd name="T91" fmla="*/ 377 h 457"/>
              <a:gd name="T92" fmla="*/ 340 w 481"/>
              <a:gd name="T93" fmla="*/ 397 h 457"/>
              <a:gd name="T94" fmla="*/ 312 w 481"/>
              <a:gd name="T95" fmla="*/ 380 h 457"/>
              <a:gd name="T96" fmla="*/ 293 w 481"/>
              <a:gd name="T97" fmla="*/ 431 h 457"/>
              <a:gd name="T98" fmla="*/ 350 w 481"/>
              <a:gd name="T99" fmla="*/ 433 h 457"/>
              <a:gd name="T100" fmla="*/ 384 w 481"/>
              <a:gd name="T101" fmla="*/ 411 h 457"/>
              <a:gd name="T102" fmla="*/ 438 w 481"/>
              <a:gd name="T103" fmla="*/ 371 h 457"/>
              <a:gd name="T104" fmla="*/ 430 w 481"/>
              <a:gd name="T105" fmla="*/ 330 h 457"/>
              <a:gd name="T106" fmla="*/ 434 w 481"/>
              <a:gd name="T107" fmla="*/ 30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1" h="457">
                <a:moveTo>
                  <a:pt x="194" y="426"/>
                </a:moveTo>
                <a:cubicBezTo>
                  <a:pt x="195" y="420"/>
                  <a:pt x="195" y="410"/>
                  <a:pt x="190" y="399"/>
                </a:cubicBezTo>
                <a:cubicBezTo>
                  <a:pt x="185" y="386"/>
                  <a:pt x="168" y="380"/>
                  <a:pt x="168" y="380"/>
                </a:cubicBezTo>
                <a:cubicBezTo>
                  <a:pt x="168" y="380"/>
                  <a:pt x="164" y="399"/>
                  <a:pt x="172" y="412"/>
                </a:cubicBezTo>
                <a:cubicBezTo>
                  <a:pt x="174" y="416"/>
                  <a:pt x="179" y="420"/>
                  <a:pt x="184" y="423"/>
                </a:cubicBezTo>
                <a:cubicBezTo>
                  <a:pt x="177" y="421"/>
                  <a:pt x="169" y="418"/>
                  <a:pt x="160" y="414"/>
                </a:cubicBezTo>
                <a:cubicBezTo>
                  <a:pt x="161" y="410"/>
                  <a:pt x="163" y="400"/>
                  <a:pt x="161" y="388"/>
                </a:cubicBezTo>
                <a:cubicBezTo>
                  <a:pt x="157" y="374"/>
                  <a:pt x="143" y="366"/>
                  <a:pt x="143" y="366"/>
                </a:cubicBezTo>
                <a:cubicBezTo>
                  <a:pt x="143" y="366"/>
                  <a:pt x="135" y="384"/>
                  <a:pt x="141" y="397"/>
                </a:cubicBezTo>
                <a:cubicBezTo>
                  <a:pt x="143" y="401"/>
                  <a:pt x="147" y="406"/>
                  <a:pt x="150" y="410"/>
                </a:cubicBezTo>
                <a:cubicBezTo>
                  <a:pt x="146" y="408"/>
                  <a:pt x="141" y="405"/>
                  <a:pt x="136" y="402"/>
                </a:cubicBezTo>
                <a:cubicBezTo>
                  <a:pt x="133" y="401"/>
                  <a:pt x="131" y="399"/>
                  <a:pt x="128" y="398"/>
                </a:cubicBezTo>
                <a:cubicBezTo>
                  <a:pt x="130" y="393"/>
                  <a:pt x="134" y="384"/>
                  <a:pt x="133" y="372"/>
                </a:cubicBezTo>
                <a:cubicBezTo>
                  <a:pt x="133" y="358"/>
                  <a:pt x="120" y="348"/>
                  <a:pt x="120" y="348"/>
                </a:cubicBezTo>
                <a:cubicBezTo>
                  <a:pt x="120" y="348"/>
                  <a:pt x="110" y="364"/>
                  <a:pt x="113" y="377"/>
                </a:cubicBezTo>
                <a:cubicBezTo>
                  <a:pt x="114" y="382"/>
                  <a:pt x="117" y="388"/>
                  <a:pt x="120" y="392"/>
                </a:cubicBezTo>
                <a:cubicBezTo>
                  <a:pt x="113" y="387"/>
                  <a:pt x="106" y="382"/>
                  <a:pt x="100" y="375"/>
                </a:cubicBezTo>
                <a:cubicBezTo>
                  <a:pt x="102" y="371"/>
                  <a:pt x="107" y="363"/>
                  <a:pt x="109" y="351"/>
                </a:cubicBezTo>
                <a:cubicBezTo>
                  <a:pt x="111" y="338"/>
                  <a:pt x="100" y="325"/>
                  <a:pt x="100" y="325"/>
                </a:cubicBezTo>
                <a:cubicBezTo>
                  <a:pt x="100" y="325"/>
                  <a:pt x="88" y="339"/>
                  <a:pt x="88" y="353"/>
                </a:cubicBezTo>
                <a:cubicBezTo>
                  <a:pt x="88" y="358"/>
                  <a:pt x="91" y="364"/>
                  <a:pt x="93" y="368"/>
                </a:cubicBezTo>
                <a:cubicBezTo>
                  <a:pt x="87" y="362"/>
                  <a:pt x="81" y="355"/>
                  <a:pt x="76" y="348"/>
                </a:cubicBezTo>
                <a:cubicBezTo>
                  <a:pt x="79" y="345"/>
                  <a:pt x="85" y="337"/>
                  <a:pt x="89" y="326"/>
                </a:cubicBezTo>
                <a:cubicBezTo>
                  <a:pt x="93" y="314"/>
                  <a:pt x="84" y="300"/>
                  <a:pt x="84" y="300"/>
                </a:cubicBezTo>
                <a:cubicBezTo>
                  <a:pt x="84" y="300"/>
                  <a:pt x="70" y="311"/>
                  <a:pt x="68" y="325"/>
                </a:cubicBezTo>
                <a:cubicBezTo>
                  <a:pt x="68" y="329"/>
                  <a:pt x="69" y="335"/>
                  <a:pt x="70" y="340"/>
                </a:cubicBezTo>
                <a:cubicBezTo>
                  <a:pt x="66" y="333"/>
                  <a:pt x="61" y="325"/>
                  <a:pt x="57" y="317"/>
                </a:cubicBezTo>
                <a:cubicBezTo>
                  <a:pt x="61" y="315"/>
                  <a:pt x="68" y="309"/>
                  <a:pt x="74" y="299"/>
                </a:cubicBezTo>
                <a:cubicBezTo>
                  <a:pt x="79" y="287"/>
                  <a:pt x="74" y="273"/>
                  <a:pt x="74" y="273"/>
                </a:cubicBezTo>
                <a:cubicBezTo>
                  <a:pt x="74" y="273"/>
                  <a:pt x="58" y="281"/>
                  <a:pt x="54" y="294"/>
                </a:cubicBezTo>
                <a:cubicBezTo>
                  <a:pt x="53" y="298"/>
                  <a:pt x="53" y="304"/>
                  <a:pt x="53" y="309"/>
                </a:cubicBezTo>
                <a:cubicBezTo>
                  <a:pt x="50" y="301"/>
                  <a:pt x="47" y="293"/>
                  <a:pt x="44" y="284"/>
                </a:cubicBezTo>
                <a:cubicBezTo>
                  <a:pt x="48" y="283"/>
                  <a:pt x="56" y="278"/>
                  <a:pt x="63" y="269"/>
                </a:cubicBezTo>
                <a:cubicBezTo>
                  <a:pt x="71" y="259"/>
                  <a:pt x="68" y="244"/>
                  <a:pt x="68" y="244"/>
                </a:cubicBezTo>
                <a:cubicBezTo>
                  <a:pt x="68" y="244"/>
                  <a:pt x="52" y="249"/>
                  <a:pt x="45" y="261"/>
                </a:cubicBezTo>
                <a:cubicBezTo>
                  <a:pt x="43" y="265"/>
                  <a:pt x="42" y="271"/>
                  <a:pt x="42" y="277"/>
                </a:cubicBezTo>
                <a:cubicBezTo>
                  <a:pt x="40" y="268"/>
                  <a:pt x="38" y="259"/>
                  <a:pt x="37" y="250"/>
                </a:cubicBezTo>
                <a:cubicBezTo>
                  <a:pt x="41" y="249"/>
                  <a:pt x="50" y="246"/>
                  <a:pt x="58" y="238"/>
                </a:cubicBezTo>
                <a:cubicBezTo>
                  <a:pt x="67" y="230"/>
                  <a:pt x="67" y="214"/>
                  <a:pt x="67" y="214"/>
                </a:cubicBezTo>
                <a:cubicBezTo>
                  <a:pt x="67" y="214"/>
                  <a:pt x="50" y="217"/>
                  <a:pt x="43" y="227"/>
                </a:cubicBezTo>
                <a:cubicBezTo>
                  <a:pt x="40" y="231"/>
                  <a:pt x="38" y="237"/>
                  <a:pt x="36" y="242"/>
                </a:cubicBezTo>
                <a:cubicBezTo>
                  <a:pt x="36" y="232"/>
                  <a:pt x="35" y="222"/>
                  <a:pt x="36" y="213"/>
                </a:cubicBezTo>
                <a:cubicBezTo>
                  <a:pt x="40" y="213"/>
                  <a:pt x="49" y="212"/>
                  <a:pt x="59" y="205"/>
                </a:cubicBezTo>
                <a:cubicBezTo>
                  <a:pt x="69" y="199"/>
                  <a:pt x="71" y="184"/>
                  <a:pt x="71" y="184"/>
                </a:cubicBezTo>
                <a:cubicBezTo>
                  <a:pt x="71" y="184"/>
                  <a:pt x="55" y="184"/>
                  <a:pt x="45" y="192"/>
                </a:cubicBezTo>
                <a:cubicBezTo>
                  <a:pt x="42" y="195"/>
                  <a:pt x="39" y="202"/>
                  <a:pt x="37" y="206"/>
                </a:cubicBezTo>
                <a:cubicBezTo>
                  <a:pt x="38" y="196"/>
                  <a:pt x="39" y="186"/>
                  <a:pt x="42" y="177"/>
                </a:cubicBezTo>
                <a:cubicBezTo>
                  <a:pt x="46" y="177"/>
                  <a:pt x="55" y="177"/>
                  <a:pt x="65" y="173"/>
                </a:cubicBezTo>
                <a:cubicBezTo>
                  <a:pt x="76" y="169"/>
                  <a:pt x="81" y="155"/>
                  <a:pt x="81" y="155"/>
                </a:cubicBezTo>
                <a:cubicBezTo>
                  <a:pt x="81" y="155"/>
                  <a:pt x="65" y="152"/>
                  <a:pt x="55" y="158"/>
                </a:cubicBezTo>
                <a:cubicBezTo>
                  <a:pt x="50" y="160"/>
                  <a:pt x="47" y="166"/>
                  <a:pt x="44" y="170"/>
                </a:cubicBezTo>
                <a:cubicBezTo>
                  <a:pt x="47" y="160"/>
                  <a:pt x="50" y="151"/>
                  <a:pt x="54" y="142"/>
                </a:cubicBezTo>
                <a:cubicBezTo>
                  <a:pt x="58" y="143"/>
                  <a:pt x="66" y="145"/>
                  <a:pt x="77" y="143"/>
                </a:cubicBezTo>
                <a:cubicBezTo>
                  <a:pt x="88" y="140"/>
                  <a:pt x="95" y="128"/>
                  <a:pt x="95" y="128"/>
                </a:cubicBezTo>
                <a:cubicBezTo>
                  <a:pt x="95" y="128"/>
                  <a:pt x="81" y="122"/>
                  <a:pt x="69" y="126"/>
                </a:cubicBezTo>
                <a:cubicBezTo>
                  <a:pt x="65" y="128"/>
                  <a:pt x="60" y="132"/>
                  <a:pt x="57" y="136"/>
                </a:cubicBezTo>
                <a:cubicBezTo>
                  <a:pt x="62" y="127"/>
                  <a:pt x="67" y="118"/>
                  <a:pt x="72" y="110"/>
                </a:cubicBezTo>
                <a:cubicBezTo>
                  <a:pt x="75" y="112"/>
                  <a:pt x="83" y="115"/>
                  <a:pt x="94" y="115"/>
                </a:cubicBezTo>
                <a:cubicBezTo>
                  <a:pt x="106" y="114"/>
                  <a:pt x="115" y="103"/>
                  <a:pt x="115" y="103"/>
                </a:cubicBezTo>
                <a:cubicBezTo>
                  <a:pt x="115" y="103"/>
                  <a:pt x="101" y="95"/>
                  <a:pt x="90" y="97"/>
                </a:cubicBezTo>
                <a:cubicBezTo>
                  <a:pt x="85" y="99"/>
                  <a:pt x="79" y="103"/>
                  <a:pt x="75" y="106"/>
                </a:cubicBezTo>
                <a:cubicBezTo>
                  <a:pt x="81" y="97"/>
                  <a:pt x="88" y="89"/>
                  <a:pt x="95" y="82"/>
                </a:cubicBezTo>
                <a:cubicBezTo>
                  <a:pt x="97" y="84"/>
                  <a:pt x="105" y="89"/>
                  <a:pt x="116" y="90"/>
                </a:cubicBezTo>
                <a:cubicBezTo>
                  <a:pt x="127" y="92"/>
                  <a:pt x="138" y="83"/>
                  <a:pt x="138" y="83"/>
                </a:cubicBezTo>
                <a:cubicBezTo>
                  <a:pt x="138" y="83"/>
                  <a:pt x="126" y="73"/>
                  <a:pt x="115" y="73"/>
                </a:cubicBezTo>
                <a:cubicBezTo>
                  <a:pt x="109" y="73"/>
                  <a:pt x="102" y="77"/>
                  <a:pt x="98" y="79"/>
                </a:cubicBezTo>
                <a:cubicBezTo>
                  <a:pt x="102" y="75"/>
                  <a:pt x="106" y="72"/>
                  <a:pt x="110" y="69"/>
                </a:cubicBezTo>
                <a:cubicBezTo>
                  <a:pt x="114" y="65"/>
                  <a:pt x="118" y="62"/>
                  <a:pt x="123" y="59"/>
                </a:cubicBezTo>
                <a:cubicBezTo>
                  <a:pt x="125" y="61"/>
                  <a:pt x="131" y="67"/>
                  <a:pt x="142" y="71"/>
                </a:cubicBezTo>
                <a:cubicBezTo>
                  <a:pt x="152" y="74"/>
                  <a:pt x="164" y="67"/>
                  <a:pt x="164" y="67"/>
                </a:cubicBezTo>
                <a:cubicBezTo>
                  <a:pt x="164" y="67"/>
                  <a:pt x="154" y="55"/>
                  <a:pt x="143" y="54"/>
                </a:cubicBezTo>
                <a:cubicBezTo>
                  <a:pt x="138" y="53"/>
                  <a:pt x="131" y="55"/>
                  <a:pt x="126" y="56"/>
                </a:cubicBezTo>
                <a:cubicBezTo>
                  <a:pt x="136" y="50"/>
                  <a:pt x="145" y="45"/>
                  <a:pt x="153" y="41"/>
                </a:cubicBezTo>
                <a:cubicBezTo>
                  <a:pt x="155" y="43"/>
                  <a:pt x="160" y="50"/>
                  <a:pt x="170" y="56"/>
                </a:cubicBezTo>
                <a:cubicBezTo>
                  <a:pt x="179" y="61"/>
                  <a:pt x="192" y="56"/>
                  <a:pt x="192" y="56"/>
                </a:cubicBezTo>
                <a:cubicBezTo>
                  <a:pt x="192" y="56"/>
                  <a:pt x="185" y="43"/>
                  <a:pt x="174" y="40"/>
                </a:cubicBezTo>
                <a:cubicBezTo>
                  <a:pt x="169" y="38"/>
                  <a:pt x="160" y="39"/>
                  <a:pt x="156" y="40"/>
                </a:cubicBezTo>
                <a:cubicBezTo>
                  <a:pt x="163" y="36"/>
                  <a:pt x="169" y="34"/>
                  <a:pt x="175" y="32"/>
                </a:cubicBezTo>
                <a:cubicBezTo>
                  <a:pt x="177" y="33"/>
                  <a:pt x="184" y="36"/>
                  <a:pt x="191" y="34"/>
                </a:cubicBezTo>
                <a:cubicBezTo>
                  <a:pt x="201" y="30"/>
                  <a:pt x="206" y="24"/>
                  <a:pt x="206" y="24"/>
                </a:cubicBezTo>
                <a:cubicBezTo>
                  <a:pt x="206" y="24"/>
                  <a:pt x="196" y="20"/>
                  <a:pt x="189" y="21"/>
                </a:cubicBezTo>
                <a:cubicBezTo>
                  <a:pt x="182" y="22"/>
                  <a:pt x="175" y="30"/>
                  <a:pt x="174" y="31"/>
                </a:cubicBezTo>
                <a:cubicBezTo>
                  <a:pt x="170" y="33"/>
                  <a:pt x="165" y="34"/>
                  <a:pt x="159" y="37"/>
                </a:cubicBezTo>
                <a:cubicBezTo>
                  <a:pt x="163" y="34"/>
                  <a:pt x="170" y="29"/>
                  <a:pt x="172" y="24"/>
                </a:cubicBezTo>
                <a:cubicBezTo>
                  <a:pt x="177" y="14"/>
                  <a:pt x="173" y="0"/>
                  <a:pt x="173" y="0"/>
                </a:cubicBezTo>
                <a:cubicBezTo>
                  <a:pt x="173" y="0"/>
                  <a:pt x="161" y="5"/>
                  <a:pt x="158" y="16"/>
                </a:cubicBezTo>
                <a:cubicBezTo>
                  <a:pt x="154" y="27"/>
                  <a:pt x="156" y="36"/>
                  <a:pt x="156" y="38"/>
                </a:cubicBezTo>
                <a:cubicBezTo>
                  <a:pt x="148" y="41"/>
                  <a:pt x="138" y="46"/>
                  <a:pt x="128" y="53"/>
                </a:cubicBezTo>
                <a:cubicBezTo>
                  <a:pt x="132" y="49"/>
                  <a:pt x="137" y="44"/>
                  <a:pt x="138" y="38"/>
                </a:cubicBezTo>
                <a:cubicBezTo>
                  <a:pt x="142" y="28"/>
                  <a:pt x="135" y="14"/>
                  <a:pt x="135" y="14"/>
                </a:cubicBezTo>
                <a:cubicBezTo>
                  <a:pt x="135" y="14"/>
                  <a:pt x="124" y="22"/>
                  <a:pt x="123" y="32"/>
                </a:cubicBezTo>
                <a:cubicBezTo>
                  <a:pt x="121" y="44"/>
                  <a:pt x="124" y="53"/>
                  <a:pt x="125" y="55"/>
                </a:cubicBezTo>
                <a:cubicBezTo>
                  <a:pt x="120" y="59"/>
                  <a:pt x="114" y="63"/>
                  <a:pt x="108" y="67"/>
                </a:cubicBezTo>
                <a:cubicBezTo>
                  <a:pt x="106" y="69"/>
                  <a:pt x="103" y="71"/>
                  <a:pt x="101" y="73"/>
                </a:cubicBezTo>
                <a:cubicBezTo>
                  <a:pt x="103" y="69"/>
                  <a:pt x="107" y="63"/>
                  <a:pt x="107" y="59"/>
                </a:cubicBezTo>
                <a:cubicBezTo>
                  <a:pt x="109" y="47"/>
                  <a:pt x="100" y="35"/>
                  <a:pt x="100" y="35"/>
                </a:cubicBezTo>
                <a:cubicBezTo>
                  <a:pt x="100" y="35"/>
                  <a:pt x="90" y="44"/>
                  <a:pt x="90" y="55"/>
                </a:cubicBezTo>
                <a:cubicBezTo>
                  <a:pt x="90" y="66"/>
                  <a:pt x="95" y="74"/>
                  <a:pt x="96" y="77"/>
                </a:cubicBezTo>
                <a:cubicBezTo>
                  <a:pt x="89" y="84"/>
                  <a:pt x="82" y="91"/>
                  <a:pt x="76" y="100"/>
                </a:cubicBezTo>
                <a:cubicBezTo>
                  <a:pt x="78" y="95"/>
                  <a:pt x="80" y="89"/>
                  <a:pt x="80" y="84"/>
                </a:cubicBezTo>
                <a:cubicBezTo>
                  <a:pt x="79" y="73"/>
                  <a:pt x="68" y="62"/>
                  <a:pt x="68" y="62"/>
                </a:cubicBezTo>
                <a:cubicBezTo>
                  <a:pt x="68" y="62"/>
                  <a:pt x="60" y="73"/>
                  <a:pt x="62" y="84"/>
                </a:cubicBezTo>
                <a:cubicBezTo>
                  <a:pt x="64" y="95"/>
                  <a:pt x="70" y="102"/>
                  <a:pt x="72" y="105"/>
                </a:cubicBezTo>
                <a:cubicBezTo>
                  <a:pt x="66" y="113"/>
                  <a:pt x="61" y="122"/>
                  <a:pt x="56" y="131"/>
                </a:cubicBezTo>
                <a:cubicBezTo>
                  <a:pt x="57" y="126"/>
                  <a:pt x="58" y="119"/>
                  <a:pt x="57" y="115"/>
                </a:cubicBezTo>
                <a:cubicBezTo>
                  <a:pt x="55" y="103"/>
                  <a:pt x="41" y="94"/>
                  <a:pt x="41" y="94"/>
                </a:cubicBezTo>
                <a:cubicBezTo>
                  <a:pt x="41" y="94"/>
                  <a:pt x="35" y="107"/>
                  <a:pt x="39" y="118"/>
                </a:cubicBezTo>
                <a:cubicBezTo>
                  <a:pt x="43" y="128"/>
                  <a:pt x="50" y="135"/>
                  <a:pt x="53" y="137"/>
                </a:cubicBezTo>
                <a:cubicBezTo>
                  <a:pt x="49" y="145"/>
                  <a:pt x="45" y="155"/>
                  <a:pt x="42" y="164"/>
                </a:cubicBezTo>
                <a:cubicBezTo>
                  <a:pt x="42" y="159"/>
                  <a:pt x="42" y="153"/>
                  <a:pt x="40" y="149"/>
                </a:cubicBezTo>
                <a:cubicBezTo>
                  <a:pt x="35" y="137"/>
                  <a:pt x="21" y="131"/>
                  <a:pt x="21" y="131"/>
                </a:cubicBezTo>
                <a:cubicBezTo>
                  <a:pt x="21" y="131"/>
                  <a:pt x="16" y="145"/>
                  <a:pt x="23" y="155"/>
                </a:cubicBezTo>
                <a:cubicBezTo>
                  <a:pt x="29" y="165"/>
                  <a:pt x="36" y="170"/>
                  <a:pt x="39" y="171"/>
                </a:cubicBezTo>
                <a:cubicBezTo>
                  <a:pt x="37" y="180"/>
                  <a:pt x="35" y="189"/>
                  <a:pt x="33" y="199"/>
                </a:cubicBezTo>
                <a:cubicBezTo>
                  <a:pt x="33" y="194"/>
                  <a:pt x="31" y="189"/>
                  <a:pt x="29" y="185"/>
                </a:cubicBezTo>
                <a:cubicBezTo>
                  <a:pt x="23" y="175"/>
                  <a:pt x="7" y="171"/>
                  <a:pt x="7" y="171"/>
                </a:cubicBezTo>
                <a:cubicBezTo>
                  <a:pt x="7" y="171"/>
                  <a:pt x="5" y="185"/>
                  <a:pt x="13" y="194"/>
                </a:cubicBezTo>
                <a:cubicBezTo>
                  <a:pt x="20" y="203"/>
                  <a:pt x="28" y="207"/>
                  <a:pt x="32" y="208"/>
                </a:cubicBezTo>
                <a:cubicBezTo>
                  <a:pt x="31" y="217"/>
                  <a:pt x="31" y="226"/>
                  <a:pt x="32" y="235"/>
                </a:cubicBezTo>
                <a:cubicBezTo>
                  <a:pt x="30" y="231"/>
                  <a:pt x="28" y="226"/>
                  <a:pt x="25" y="223"/>
                </a:cubicBezTo>
                <a:cubicBezTo>
                  <a:pt x="16" y="213"/>
                  <a:pt x="0" y="212"/>
                  <a:pt x="0" y="212"/>
                </a:cubicBezTo>
                <a:cubicBezTo>
                  <a:pt x="0" y="212"/>
                  <a:pt x="0" y="227"/>
                  <a:pt x="10" y="235"/>
                </a:cubicBezTo>
                <a:cubicBezTo>
                  <a:pt x="19" y="242"/>
                  <a:pt x="28" y="245"/>
                  <a:pt x="32" y="245"/>
                </a:cubicBezTo>
                <a:cubicBezTo>
                  <a:pt x="33" y="254"/>
                  <a:pt x="34" y="263"/>
                  <a:pt x="36" y="271"/>
                </a:cubicBezTo>
                <a:cubicBezTo>
                  <a:pt x="33" y="267"/>
                  <a:pt x="30" y="262"/>
                  <a:pt x="27" y="260"/>
                </a:cubicBezTo>
                <a:cubicBezTo>
                  <a:pt x="17" y="252"/>
                  <a:pt x="0" y="254"/>
                  <a:pt x="0" y="254"/>
                </a:cubicBezTo>
                <a:cubicBezTo>
                  <a:pt x="0" y="254"/>
                  <a:pt x="3" y="269"/>
                  <a:pt x="14" y="275"/>
                </a:cubicBezTo>
                <a:cubicBezTo>
                  <a:pt x="24" y="280"/>
                  <a:pt x="34" y="281"/>
                  <a:pt x="38" y="281"/>
                </a:cubicBezTo>
                <a:cubicBezTo>
                  <a:pt x="40" y="290"/>
                  <a:pt x="43" y="298"/>
                  <a:pt x="46" y="306"/>
                </a:cubicBezTo>
                <a:cubicBezTo>
                  <a:pt x="43" y="302"/>
                  <a:pt x="39" y="298"/>
                  <a:pt x="36" y="296"/>
                </a:cubicBezTo>
                <a:cubicBezTo>
                  <a:pt x="24" y="290"/>
                  <a:pt x="7" y="295"/>
                  <a:pt x="7" y="295"/>
                </a:cubicBezTo>
                <a:cubicBezTo>
                  <a:pt x="7" y="295"/>
                  <a:pt x="13" y="309"/>
                  <a:pt x="25" y="313"/>
                </a:cubicBezTo>
                <a:cubicBezTo>
                  <a:pt x="37" y="317"/>
                  <a:pt x="46" y="316"/>
                  <a:pt x="50" y="315"/>
                </a:cubicBezTo>
                <a:cubicBezTo>
                  <a:pt x="54" y="323"/>
                  <a:pt x="58" y="331"/>
                  <a:pt x="63" y="338"/>
                </a:cubicBezTo>
                <a:cubicBezTo>
                  <a:pt x="59" y="335"/>
                  <a:pt x="55" y="332"/>
                  <a:pt x="50" y="330"/>
                </a:cubicBezTo>
                <a:cubicBezTo>
                  <a:pt x="37" y="326"/>
                  <a:pt x="21" y="334"/>
                  <a:pt x="21" y="334"/>
                </a:cubicBezTo>
                <a:cubicBezTo>
                  <a:pt x="21" y="334"/>
                  <a:pt x="30" y="347"/>
                  <a:pt x="43" y="349"/>
                </a:cubicBezTo>
                <a:cubicBezTo>
                  <a:pt x="55" y="351"/>
                  <a:pt x="65" y="349"/>
                  <a:pt x="69" y="347"/>
                </a:cubicBezTo>
                <a:cubicBezTo>
                  <a:pt x="73" y="354"/>
                  <a:pt x="79" y="361"/>
                  <a:pt x="84" y="367"/>
                </a:cubicBezTo>
                <a:cubicBezTo>
                  <a:pt x="80" y="365"/>
                  <a:pt x="75" y="362"/>
                  <a:pt x="71" y="362"/>
                </a:cubicBezTo>
                <a:cubicBezTo>
                  <a:pt x="57" y="360"/>
                  <a:pt x="43" y="371"/>
                  <a:pt x="43" y="371"/>
                </a:cubicBezTo>
                <a:cubicBezTo>
                  <a:pt x="43" y="371"/>
                  <a:pt x="54" y="383"/>
                  <a:pt x="67" y="382"/>
                </a:cubicBezTo>
                <a:cubicBezTo>
                  <a:pt x="79" y="382"/>
                  <a:pt x="88" y="378"/>
                  <a:pt x="92" y="376"/>
                </a:cubicBezTo>
                <a:cubicBezTo>
                  <a:pt x="98" y="382"/>
                  <a:pt x="104" y="387"/>
                  <a:pt x="110" y="392"/>
                </a:cubicBezTo>
                <a:cubicBezTo>
                  <a:pt x="105" y="390"/>
                  <a:pt x="101" y="389"/>
                  <a:pt x="97" y="389"/>
                </a:cubicBezTo>
                <a:cubicBezTo>
                  <a:pt x="83" y="390"/>
                  <a:pt x="70" y="403"/>
                  <a:pt x="70" y="403"/>
                </a:cubicBezTo>
                <a:cubicBezTo>
                  <a:pt x="70" y="403"/>
                  <a:pt x="83" y="413"/>
                  <a:pt x="96" y="411"/>
                </a:cubicBezTo>
                <a:cubicBezTo>
                  <a:pt x="108" y="408"/>
                  <a:pt x="116" y="403"/>
                  <a:pt x="120" y="400"/>
                </a:cubicBezTo>
                <a:cubicBezTo>
                  <a:pt x="124" y="403"/>
                  <a:pt x="129" y="405"/>
                  <a:pt x="133" y="408"/>
                </a:cubicBezTo>
                <a:cubicBezTo>
                  <a:pt x="136" y="409"/>
                  <a:pt x="138" y="411"/>
                  <a:pt x="141" y="412"/>
                </a:cubicBezTo>
                <a:cubicBezTo>
                  <a:pt x="136" y="412"/>
                  <a:pt x="131" y="411"/>
                  <a:pt x="127" y="412"/>
                </a:cubicBezTo>
                <a:cubicBezTo>
                  <a:pt x="113" y="415"/>
                  <a:pt x="102" y="431"/>
                  <a:pt x="102" y="431"/>
                </a:cubicBezTo>
                <a:cubicBezTo>
                  <a:pt x="102" y="431"/>
                  <a:pt x="118" y="438"/>
                  <a:pt x="131" y="433"/>
                </a:cubicBezTo>
                <a:cubicBezTo>
                  <a:pt x="142" y="429"/>
                  <a:pt x="149" y="422"/>
                  <a:pt x="153" y="418"/>
                </a:cubicBezTo>
                <a:cubicBezTo>
                  <a:pt x="160" y="422"/>
                  <a:pt x="168" y="425"/>
                  <a:pt x="175" y="427"/>
                </a:cubicBezTo>
                <a:cubicBezTo>
                  <a:pt x="170" y="427"/>
                  <a:pt x="165" y="428"/>
                  <a:pt x="161" y="429"/>
                </a:cubicBezTo>
                <a:cubicBezTo>
                  <a:pt x="147" y="435"/>
                  <a:pt x="139" y="452"/>
                  <a:pt x="139" y="452"/>
                </a:cubicBezTo>
                <a:cubicBezTo>
                  <a:pt x="139" y="452"/>
                  <a:pt x="156" y="457"/>
                  <a:pt x="168" y="450"/>
                </a:cubicBezTo>
                <a:cubicBezTo>
                  <a:pt x="179" y="443"/>
                  <a:pt x="185" y="435"/>
                  <a:pt x="187" y="431"/>
                </a:cubicBezTo>
                <a:cubicBezTo>
                  <a:pt x="207" y="436"/>
                  <a:pt x="219" y="437"/>
                  <a:pt x="219" y="437"/>
                </a:cubicBezTo>
                <a:cubicBezTo>
                  <a:pt x="219" y="433"/>
                  <a:pt x="219" y="433"/>
                  <a:pt x="219" y="433"/>
                </a:cubicBezTo>
                <a:cubicBezTo>
                  <a:pt x="220" y="430"/>
                  <a:pt x="220" y="430"/>
                  <a:pt x="220" y="430"/>
                </a:cubicBezTo>
                <a:cubicBezTo>
                  <a:pt x="220" y="430"/>
                  <a:pt x="210" y="429"/>
                  <a:pt x="194" y="426"/>
                </a:cubicBezTo>
                <a:close/>
                <a:moveTo>
                  <a:pt x="466" y="275"/>
                </a:moveTo>
                <a:cubicBezTo>
                  <a:pt x="477" y="269"/>
                  <a:pt x="481" y="254"/>
                  <a:pt x="481" y="254"/>
                </a:cubicBezTo>
                <a:cubicBezTo>
                  <a:pt x="481" y="254"/>
                  <a:pt x="464" y="252"/>
                  <a:pt x="453" y="260"/>
                </a:cubicBezTo>
                <a:cubicBezTo>
                  <a:pt x="450" y="262"/>
                  <a:pt x="447" y="267"/>
                  <a:pt x="445" y="271"/>
                </a:cubicBezTo>
                <a:cubicBezTo>
                  <a:pt x="447" y="263"/>
                  <a:pt x="448" y="254"/>
                  <a:pt x="448" y="245"/>
                </a:cubicBezTo>
                <a:cubicBezTo>
                  <a:pt x="452" y="245"/>
                  <a:pt x="461" y="242"/>
                  <a:pt x="470" y="235"/>
                </a:cubicBezTo>
                <a:cubicBezTo>
                  <a:pt x="480" y="227"/>
                  <a:pt x="481" y="212"/>
                  <a:pt x="481" y="212"/>
                </a:cubicBezTo>
                <a:cubicBezTo>
                  <a:pt x="481" y="212"/>
                  <a:pt x="464" y="213"/>
                  <a:pt x="455" y="223"/>
                </a:cubicBezTo>
                <a:cubicBezTo>
                  <a:pt x="453" y="226"/>
                  <a:pt x="451" y="231"/>
                  <a:pt x="449" y="235"/>
                </a:cubicBezTo>
                <a:cubicBezTo>
                  <a:pt x="449" y="226"/>
                  <a:pt x="449" y="217"/>
                  <a:pt x="448" y="208"/>
                </a:cubicBezTo>
                <a:cubicBezTo>
                  <a:pt x="452" y="207"/>
                  <a:pt x="460" y="203"/>
                  <a:pt x="468" y="194"/>
                </a:cubicBezTo>
                <a:cubicBezTo>
                  <a:pt x="476" y="185"/>
                  <a:pt x="474" y="171"/>
                  <a:pt x="474" y="171"/>
                </a:cubicBezTo>
                <a:cubicBezTo>
                  <a:pt x="474" y="171"/>
                  <a:pt x="458" y="175"/>
                  <a:pt x="451" y="185"/>
                </a:cubicBezTo>
                <a:cubicBezTo>
                  <a:pt x="449" y="189"/>
                  <a:pt x="448" y="194"/>
                  <a:pt x="447" y="199"/>
                </a:cubicBezTo>
                <a:cubicBezTo>
                  <a:pt x="446" y="189"/>
                  <a:pt x="444" y="180"/>
                  <a:pt x="441" y="171"/>
                </a:cubicBezTo>
                <a:cubicBezTo>
                  <a:pt x="444" y="170"/>
                  <a:pt x="452" y="165"/>
                  <a:pt x="458" y="155"/>
                </a:cubicBezTo>
                <a:cubicBezTo>
                  <a:pt x="464" y="145"/>
                  <a:pt x="460" y="131"/>
                  <a:pt x="460" y="131"/>
                </a:cubicBezTo>
                <a:cubicBezTo>
                  <a:pt x="460" y="131"/>
                  <a:pt x="445" y="137"/>
                  <a:pt x="440" y="149"/>
                </a:cubicBezTo>
                <a:cubicBezTo>
                  <a:pt x="439" y="153"/>
                  <a:pt x="439" y="159"/>
                  <a:pt x="439" y="164"/>
                </a:cubicBezTo>
                <a:cubicBezTo>
                  <a:pt x="436" y="155"/>
                  <a:pt x="432" y="145"/>
                  <a:pt x="428" y="137"/>
                </a:cubicBezTo>
                <a:cubicBezTo>
                  <a:pt x="430" y="135"/>
                  <a:pt x="437" y="128"/>
                  <a:pt x="441" y="118"/>
                </a:cubicBezTo>
                <a:cubicBezTo>
                  <a:pt x="446" y="107"/>
                  <a:pt x="439" y="94"/>
                  <a:pt x="439" y="94"/>
                </a:cubicBezTo>
                <a:cubicBezTo>
                  <a:pt x="439" y="94"/>
                  <a:pt x="426" y="103"/>
                  <a:pt x="423" y="115"/>
                </a:cubicBezTo>
                <a:cubicBezTo>
                  <a:pt x="422" y="119"/>
                  <a:pt x="424" y="126"/>
                  <a:pt x="425" y="131"/>
                </a:cubicBezTo>
                <a:cubicBezTo>
                  <a:pt x="420" y="122"/>
                  <a:pt x="414" y="113"/>
                  <a:pt x="408" y="105"/>
                </a:cubicBezTo>
                <a:cubicBezTo>
                  <a:pt x="411" y="102"/>
                  <a:pt x="416" y="95"/>
                  <a:pt x="418" y="84"/>
                </a:cubicBezTo>
                <a:cubicBezTo>
                  <a:pt x="421" y="73"/>
                  <a:pt x="412" y="62"/>
                  <a:pt x="412" y="62"/>
                </a:cubicBezTo>
                <a:cubicBezTo>
                  <a:pt x="412" y="62"/>
                  <a:pt x="401" y="73"/>
                  <a:pt x="401" y="84"/>
                </a:cubicBezTo>
                <a:cubicBezTo>
                  <a:pt x="400" y="89"/>
                  <a:pt x="403" y="95"/>
                  <a:pt x="404" y="100"/>
                </a:cubicBezTo>
                <a:cubicBezTo>
                  <a:pt x="398" y="91"/>
                  <a:pt x="391" y="84"/>
                  <a:pt x="384" y="77"/>
                </a:cubicBezTo>
                <a:cubicBezTo>
                  <a:pt x="386" y="74"/>
                  <a:pt x="390" y="66"/>
                  <a:pt x="390" y="55"/>
                </a:cubicBezTo>
                <a:cubicBezTo>
                  <a:pt x="391" y="44"/>
                  <a:pt x="381" y="35"/>
                  <a:pt x="381" y="35"/>
                </a:cubicBezTo>
                <a:cubicBezTo>
                  <a:pt x="381" y="35"/>
                  <a:pt x="372" y="47"/>
                  <a:pt x="373" y="59"/>
                </a:cubicBezTo>
                <a:cubicBezTo>
                  <a:pt x="374" y="63"/>
                  <a:pt x="377" y="69"/>
                  <a:pt x="380" y="73"/>
                </a:cubicBezTo>
                <a:cubicBezTo>
                  <a:pt x="377" y="71"/>
                  <a:pt x="375" y="69"/>
                  <a:pt x="372" y="67"/>
                </a:cubicBezTo>
                <a:cubicBezTo>
                  <a:pt x="367" y="63"/>
                  <a:pt x="361" y="59"/>
                  <a:pt x="356" y="55"/>
                </a:cubicBezTo>
                <a:cubicBezTo>
                  <a:pt x="357" y="53"/>
                  <a:pt x="360" y="44"/>
                  <a:pt x="358" y="32"/>
                </a:cubicBezTo>
                <a:cubicBezTo>
                  <a:pt x="356" y="22"/>
                  <a:pt x="345" y="14"/>
                  <a:pt x="345" y="14"/>
                </a:cubicBezTo>
                <a:cubicBezTo>
                  <a:pt x="345" y="14"/>
                  <a:pt x="339" y="28"/>
                  <a:pt x="342" y="38"/>
                </a:cubicBezTo>
                <a:cubicBezTo>
                  <a:pt x="344" y="44"/>
                  <a:pt x="349" y="49"/>
                  <a:pt x="352" y="53"/>
                </a:cubicBezTo>
                <a:cubicBezTo>
                  <a:pt x="342" y="46"/>
                  <a:pt x="332" y="41"/>
                  <a:pt x="324" y="38"/>
                </a:cubicBezTo>
                <a:cubicBezTo>
                  <a:pt x="325" y="36"/>
                  <a:pt x="326" y="27"/>
                  <a:pt x="323" y="16"/>
                </a:cubicBezTo>
                <a:cubicBezTo>
                  <a:pt x="319" y="5"/>
                  <a:pt x="307" y="0"/>
                  <a:pt x="307" y="0"/>
                </a:cubicBezTo>
                <a:cubicBezTo>
                  <a:pt x="307" y="0"/>
                  <a:pt x="303" y="14"/>
                  <a:pt x="308" y="24"/>
                </a:cubicBezTo>
                <a:cubicBezTo>
                  <a:pt x="311" y="29"/>
                  <a:pt x="318" y="34"/>
                  <a:pt x="321" y="37"/>
                </a:cubicBezTo>
                <a:cubicBezTo>
                  <a:pt x="316" y="34"/>
                  <a:pt x="311" y="33"/>
                  <a:pt x="306" y="31"/>
                </a:cubicBezTo>
                <a:cubicBezTo>
                  <a:pt x="305" y="30"/>
                  <a:pt x="299" y="22"/>
                  <a:pt x="291" y="21"/>
                </a:cubicBezTo>
                <a:cubicBezTo>
                  <a:pt x="285" y="20"/>
                  <a:pt x="275" y="24"/>
                  <a:pt x="275" y="24"/>
                </a:cubicBezTo>
                <a:cubicBezTo>
                  <a:pt x="275" y="24"/>
                  <a:pt x="279" y="30"/>
                  <a:pt x="290" y="34"/>
                </a:cubicBezTo>
                <a:cubicBezTo>
                  <a:pt x="296" y="36"/>
                  <a:pt x="304" y="33"/>
                  <a:pt x="306" y="32"/>
                </a:cubicBezTo>
                <a:cubicBezTo>
                  <a:pt x="311" y="34"/>
                  <a:pt x="318" y="36"/>
                  <a:pt x="325" y="40"/>
                </a:cubicBezTo>
                <a:cubicBezTo>
                  <a:pt x="321" y="39"/>
                  <a:pt x="312" y="38"/>
                  <a:pt x="306" y="40"/>
                </a:cubicBezTo>
                <a:cubicBezTo>
                  <a:pt x="296" y="43"/>
                  <a:pt x="289" y="56"/>
                  <a:pt x="289" y="56"/>
                </a:cubicBezTo>
                <a:cubicBezTo>
                  <a:pt x="289" y="56"/>
                  <a:pt x="301" y="61"/>
                  <a:pt x="311" y="56"/>
                </a:cubicBezTo>
                <a:cubicBezTo>
                  <a:pt x="321" y="50"/>
                  <a:pt x="326" y="43"/>
                  <a:pt x="327" y="41"/>
                </a:cubicBezTo>
                <a:cubicBezTo>
                  <a:pt x="335" y="45"/>
                  <a:pt x="345" y="50"/>
                  <a:pt x="354" y="56"/>
                </a:cubicBezTo>
                <a:cubicBezTo>
                  <a:pt x="350" y="55"/>
                  <a:pt x="342" y="53"/>
                  <a:pt x="337" y="54"/>
                </a:cubicBezTo>
                <a:cubicBezTo>
                  <a:pt x="326" y="55"/>
                  <a:pt x="317" y="67"/>
                  <a:pt x="317" y="67"/>
                </a:cubicBezTo>
                <a:cubicBezTo>
                  <a:pt x="317" y="67"/>
                  <a:pt x="328" y="74"/>
                  <a:pt x="339" y="71"/>
                </a:cubicBezTo>
                <a:cubicBezTo>
                  <a:pt x="349" y="67"/>
                  <a:pt x="356" y="61"/>
                  <a:pt x="358" y="59"/>
                </a:cubicBezTo>
                <a:cubicBezTo>
                  <a:pt x="362" y="62"/>
                  <a:pt x="366" y="65"/>
                  <a:pt x="371" y="69"/>
                </a:cubicBezTo>
                <a:cubicBezTo>
                  <a:pt x="375" y="72"/>
                  <a:pt x="379" y="75"/>
                  <a:pt x="383" y="79"/>
                </a:cubicBezTo>
                <a:cubicBezTo>
                  <a:pt x="378" y="77"/>
                  <a:pt x="371" y="73"/>
                  <a:pt x="366" y="73"/>
                </a:cubicBezTo>
                <a:cubicBezTo>
                  <a:pt x="354" y="73"/>
                  <a:pt x="343" y="83"/>
                  <a:pt x="343" y="83"/>
                </a:cubicBezTo>
                <a:cubicBezTo>
                  <a:pt x="343" y="83"/>
                  <a:pt x="353" y="92"/>
                  <a:pt x="364" y="90"/>
                </a:cubicBezTo>
                <a:cubicBezTo>
                  <a:pt x="376" y="89"/>
                  <a:pt x="383" y="84"/>
                  <a:pt x="385" y="82"/>
                </a:cubicBezTo>
                <a:cubicBezTo>
                  <a:pt x="392" y="89"/>
                  <a:pt x="399" y="97"/>
                  <a:pt x="405" y="106"/>
                </a:cubicBezTo>
                <a:cubicBezTo>
                  <a:pt x="402" y="103"/>
                  <a:pt x="396" y="99"/>
                  <a:pt x="391" y="97"/>
                </a:cubicBezTo>
                <a:cubicBezTo>
                  <a:pt x="379" y="95"/>
                  <a:pt x="366" y="103"/>
                  <a:pt x="366" y="103"/>
                </a:cubicBezTo>
                <a:cubicBezTo>
                  <a:pt x="366" y="103"/>
                  <a:pt x="375" y="114"/>
                  <a:pt x="386" y="115"/>
                </a:cubicBezTo>
                <a:cubicBezTo>
                  <a:pt x="397" y="115"/>
                  <a:pt x="405" y="112"/>
                  <a:pt x="408" y="110"/>
                </a:cubicBezTo>
                <a:cubicBezTo>
                  <a:pt x="414" y="118"/>
                  <a:pt x="419" y="127"/>
                  <a:pt x="423" y="136"/>
                </a:cubicBezTo>
                <a:cubicBezTo>
                  <a:pt x="420" y="132"/>
                  <a:pt x="415" y="128"/>
                  <a:pt x="411" y="126"/>
                </a:cubicBezTo>
                <a:cubicBezTo>
                  <a:pt x="400" y="122"/>
                  <a:pt x="385" y="128"/>
                  <a:pt x="385" y="128"/>
                </a:cubicBezTo>
                <a:cubicBezTo>
                  <a:pt x="385" y="128"/>
                  <a:pt x="392" y="140"/>
                  <a:pt x="403" y="143"/>
                </a:cubicBezTo>
                <a:cubicBezTo>
                  <a:pt x="414" y="145"/>
                  <a:pt x="423" y="143"/>
                  <a:pt x="426" y="142"/>
                </a:cubicBezTo>
                <a:cubicBezTo>
                  <a:pt x="430" y="151"/>
                  <a:pt x="434" y="160"/>
                  <a:pt x="437" y="170"/>
                </a:cubicBezTo>
                <a:cubicBezTo>
                  <a:pt x="434" y="166"/>
                  <a:pt x="430" y="160"/>
                  <a:pt x="426" y="158"/>
                </a:cubicBezTo>
                <a:cubicBezTo>
                  <a:pt x="416" y="152"/>
                  <a:pt x="400" y="155"/>
                  <a:pt x="400" y="155"/>
                </a:cubicBezTo>
                <a:cubicBezTo>
                  <a:pt x="400" y="155"/>
                  <a:pt x="404" y="169"/>
                  <a:pt x="415" y="173"/>
                </a:cubicBezTo>
                <a:cubicBezTo>
                  <a:pt x="426" y="177"/>
                  <a:pt x="435" y="177"/>
                  <a:pt x="439" y="177"/>
                </a:cubicBezTo>
                <a:cubicBezTo>
                  <a:pt x="441" y="186"/>
                  <a:pt x="443" y="196"/>
                  <a:pt x="444" y="206"/>
                </a:cubicBezTo>
                <a:cubicBezTo>
                  <a:pt x="442" y="202"/>
                  <a:pt x="439" y="195"/>
                  <a:pt x="435" y="192"/>
                </a:cubicBezTo>
                <a:cubicBezTo>
                  <a:pt x="426" y="184"/>
                  <a:pt x="409" y="184"/>
                  <a:pt x="409" y="184"/>
                </a:cubicBezTo>
                <a:cubicBezTo>
                  <a:pt x="409" y="184"/>
                  <a:pt x="412" y="199"/>
                  <a:pt x="422" y="205"/>
                </a:cubicBezTo>
                <a:cubicBezTo>
                  <a:pt x="431" y="212"/>
                  <a:pt x="441" y="213"/>
                  <a:pt x="444" y="213"/>
                </a:cubicBezTo>
                <a:cubicBezTo>
                  <a:pt x="445" y="222"/>
                  <a:pt x="445" y="232"/>
                  <a:pt x="444" y="242"/>
                </a:cubicBezTo>
                <a:cubicBezTo>
                  <a:pt x="443" y="237"/>
                  <a:pt x="441" y="231"/>
                  <a:pt x="438" y="227"/>
                </a:cubicBezTo>
                <a:cubicBezTo>
                  <a:pt x="430" y="217"/>
                  <a:pt x="413" y="214"/>
                  <a:pt x="413" y="214"/>
                </a:cubicBezTo>
                <a:cubicBezTo>
                  <a:pt x="413" y="214"/>
                  <a:pt x="413" y="230"/>
                  <a:pt x="422" y="238"/>
                </a:cubicBezTo>
                <a:cubicBezTo>
                  <a:pt x="431" y="246"/>
                  <a:pt x="439" y="249"/>
                  <a:pt x="443" y="250"/>
                </a:cubicBezTo>
                <a:cubicBezTo>
                  <a:pt x="442" y="259"/>
                  <a:pt x="441" y="268"/>
                  <a:pt x="439" y="277"/>
                </a:cubicBezTo>
                <a:cubicBezTo>
                  <a:pt x="438" y="271"/>
                  <a:pt x="437" y="265"/>
                  <a:pt x="435" y="261"/>
                </a:cubicBezTo>
                <a:cubicBezTo>
                  <a:pt x="429" y="249"/>
                  <a:pt x="413" y="244"/>
                  <a:pt x="413" y="244"/>
                </a:cubicBezTo>
                <a:cubicBezTo>
                  <a:pt x="413" y="244"/>
                  <a:pt x="410" y="259"/>
                  <a:pt x="417" y="269"/>
                </a:cubicBezTo>
                <a:cubicBezTo>
                  <a:pt x="424" y="278"/>
                  <a:pt x="432" y="283"/>
                  <a:pt x="436" y="284"/>
                </a:cubicBezTo>
                <a:cubicBezTo>
                  <a:pt x="434" y="293"/>
                  <a:pt x="431" y="301"/>
                  <a:pt x="427" y="309"/>
                </a:cubicBezTo>
                <a:cubicBezTo>
                  <a:pt x="428" y="304"/>
                  <a:pt x="428" y="298"/>
                  <a:pt x="426" y="294"/>
                </a:cubicBezTo>
                <a:cubicBezTo>
                  <a:pt x="422" y="281"/>
                  <a:pt x="407" y="273"/>
                  <a:pt x="407" y="273"/>
                </a:cubicBezTo>
                <a:cubicBezTo>
                  <a:pt x="407" y="273"/>
                  <a:pt x="401" y="287"/>
                  <a:pt x="407" y="299"/>
                </a:cubicBezTo>
                <a:cubicBezTo>
                  <a:pt x="412" y="309"/>
                  <a:pt x="419" y="315"/>
                  <a:pt x="423" y="317"/>
                </a:cubicBezTo>
                <a:cubicBezTo>
                  <a:pt x="419" y="325"/>
                  <a:pt x="415" y="333"/>
                  <a:pt x="410" y="340"/>
                </a:cubicBezTo>
                <a:cubicBezTo>
                  <a:pt x="412" y="335"/>
                  <a:pt x="413" y="329"/>
                  <a:pt x="412" y="325"/>
                </a:cubicBezTo>
                <a:cubicBezTo>
                  <a:pt x="410" y="311"/>
                  <a:pt x="396" y="300"/>
                  <a:pt x="396" y="300"/>
                </a:cubicBezTo>
                <a:cubicBezTo>
                  <a:pt x="396" y="300"/>
                  <a:pt x="388" y="314"/>
                  <a:pt x="392" y="326"/>
                </a:cubicBezTo>
                <a:cubicBezTo>
                  <a:pt x="395" y="337"/>
                  <a:pt x="401" y="345"/>
                  <a:pt x="404" y="348"/>
                </a:cubicBezTo>
                <a:cubicBezTo>
                  <a:pt x="399" y="355"/>
                  <a:pt x="393" y="362"/>
                  <a:pt x="387" y="368"/>
                </a:cubicBezTo>
                <a:cubicBezTo>
                  <a:pt x="390" y="364"/>
                  <a:pt x="392" y="358"/>
                  <a:pt x="392" y="353"/>
                </a:cubicBezTo>
                <a:cubicBezTo>
                  <a:pt x="393" y="339"/>
                  <a:pt x="381" y="325"/>
                  <a:pt x="381" y="325"/>
                </a:cubicBezTo>
                <a:cubicBezTo>
                  <a:pt x="381" y="325"/>
                  <a:pt x="370" y="338"/>
                  <a:pt x="371" y="351"/>
                </a:cubicBezTo>
                <a:cubicBezTo>
                  <a:pt x="373" y="363"/>
                  <a:pt x="378" y="371"/>
                  <a:pt x="381" y="375"/>
                </a:cubicBezTo>
                <a:cubicBezTo>
                  <a:pt x="374" y="382"/>
                  <a:pt x="367" y="387"/>
                  <a:pt x="360" y="392"/>
                </a:cubicBezTo>
                <a:cubicBezTo>
                  <a:pt x="363" y="388"/>
                  <a:pt x="367" y="382"/>
                  <a:pt x="368" y="377"/>
                </a:cubicBezTo>
                <a:cubicBezTo>
                  <a:pt x="371" y="364"/>
                  <a:pt x="361" y="348"/>
                  <a:pt x="361" y="348"/>
                </a:cubicBezTo>
                <a:cubicBezTo>
                  <a:pt x="361" y="348"/>
                  <a:pt x="348" y="358"/>
                  <a:pt x="347" y="372"/>
                </a:cubicBezTo>
                <a:cubicBezTo>
                  <a:pt x="347" y="384"/>
                  <a:pt x="350" y="393"/>
                  <a:pt x="352" y="398"/>
                </a:cubicBezTo>
                <a:cubicBezTo>
                  <a:pt x="350" y="399"/>
                  <a:pt x="347" y="401"/>
                  <a:pt x="344" y="402"/>
                </a:cubicBezTo>
                <a:cubicBezTo>
                  <a:pt x="339" y="405"/>
                  <a:pt x="335" y="408"/>
                  <a:pt x="330" y="410"/>
                </a:cubicBezTo>
                <a:cubicBezTo>
                  <a:pt x="334" y="406"/>
                  <a:pt x="338" y="401"/>
                  <a:pt x="340" y="397"/>
                </a:cubicBezTo>
                <a:cubicBezTo>
                  <a:pt x="345" y="384"/>
                  <a:pt x="338" y="366"/>
                  <a:pt x="338" y="366"/>
                </a:cubicBezTo>
                <a:cubicBezTo>
                  <a:pt x="338" y="366"/>
                  <a:pt x="323" y="374"/>
                  <a:pt x="320" y="388"/>
                </a:cubicBezTo>
                <a:cubicBezTo>
                  <a:pt x="317" y="400"/>
                  <a:pt x="319" y="410"/>
                  <a:pt x="320" y="414"/>
                </a:cubicBezTo>
                <a:cubicBezTo>
                  <a:pt x="312" y="418"/>
                  <a:pt x="304" y="421"/>
                  <a:pt x="297" y="423"/>
                </a:cubicBezTo>
                <a:cubicBezTo>
                  <a:pt x="301" y="420"/>
                  <a:pt x="306" y="416"/>
                  <a:pt x="309" y="412"/>
                </a:cubicBezTo>
                <a:cubicBezTo>
                  <a:pt x="316" y="399"/>
                  <a:pt x="312" y="380"/>
                  <a:pt x="312" y="380"/>
                </a:cubicBezTo>
                <a:cubicBezTo>
                  <a:pt x="312" y="380"/>
                  <a:pt x="296" y="386"/>
                  <a:pt x="290" y="399"/>
                </a:cubicBezTo>
                <a:cubicBezTo>
                  <a:pt x="286" y="410"/>
                  <a:pt x="286" y="420"/>
                  <a:pt x="286" y="426"/>
                </a:cubicBezTo>
                <a:cubicBezTo>
                  <a:pt x="270" y="429"/>
                  <a:pt x="261" y="430"/>
                  <a:pt x="261" y="430"/>
                </a:cubicBezTo>
                <a:cubicBezTo>
                  <a:pt x="261" y="433"/>
                  <a:pt x="261" y="433"/>
                  <a:pt x="261" y="433"/>
                </a:cubicBezTo>
                <a:cubicBezTo>
                  <a:pt x="262" y="437"/>
                  <a:pt x="262" y="437"/>
                  <a:pt x="262" y="437"/>
                </a:cubicBezTo>
                <a:cubicBezTo>
                  <a:pt x="262" y="437"/>
                  <a:pt x="274" y="436"/>
                  <a:pt x="293" y="431"/>
                </a:cubicBezTo>
                <a:cubicBezTo>
                  <a:pt x="296" y="435"/>
                  <a:pt x="302" y="443"/>
                  <a:pt x="312" y="450"/>
                </a:cubicBezTo>
                <a:cubicBezTo>
                  <a:pt x="325" y="457"/>
                  <a:pt x="341" y="452"/>
                  <a:pt x="341" y="452"/>
                </a:cubicBezTo>
                <a:cubicBezTo>
                  <a:pt x="341" y="452"/>
                  <a:pt x="333" y="435"/>
                  <a:pt x="320" y="429"/>
                </a:cubicBezTo>
                <a:cubicBezTo>
                  <a:pt x="316" y="428"/>
                  <a:pt x="311" y="427"/>
                  <a:pt x="306" y="427"/>
                </a:cubicBezTo>
                <a:cubicBezTo>
                  <a:pt x="313" y="425"/>
                  <a:pt x="320" y="422"/>
                  <a:pt x="328" y="418"/>
                </a:cubicBezTo>
                <a:cubicBezTo>
                  <a:pt x="331" y="422"/>
                  <a:pt x="338" y="429"/>
                  <a:pt x="350" y="433"/>
                </a:cubicBezTo>
                <a:cubicBezTo>
                  <a:pt x="363" y="438"/>
                  <a:pt x="378" y="431"/>
                  <a:pt x="378" y="431"/>
                </a:cubicBezTo>
                <a:cubicBezTo>
                  <a:pt x="378" y="431"/>
                  <a:pt x="367" y="415"/>
                  <a:pt x="353" y="412"/>
                </a:cubicBezTo>
                <a:cubicBezTo>
                  <a:pt x="349" y="411"/>
                  <a:pt x="344" y="412"/>
                  <a:pt x="340" y="412"/>
                </a:cubicBezTo>
                <a:cubicBezTo>
                  <a:pt x="342" y="411"/>
                  <a:pt x="345" y="409"/>
                  <a:pt x="348" y="408"/>
                </a:cubicBezTo>
                <a:cubicBezTo>
                  <a:pt x="352" y="405"/>
                  <a:pt x="356" y="403"/>
                  <a:pt x="360" y="400"/>
                </a:cubicBezTo>
                <a:cubicBezTo>
                  <a:pt x="364" y="403"/>
                  <a:pt x="372" y="408"/>
                  <a:pt x="384" y="411"/>
                </a:cubicBezTo>
                <a:cubicBezTo>
                  <a:pt x="397" y="413"/>
                  <a:pt x="411" y="403"/>
                  <a:pt x="411" y="403"/>
                </a:cubicBezTo>
                <a:cubicBezTo>
                  <a:pt x="411" y="403"/>
                  <a:pt x="398" y="390"/>
                  <a:pt x="384" y="389"/>
                </a:cubicBezTo>
                <a:cubicBezTo>
                  <a:pt x="380" y="389"/>
                  <a:pt x="375" y="390"/>
                  <a:pt x="371" y="392"/>
                </a:cubicBezTo>
                <a:cubicBezTo>
                  <a:pt x="377" y="387"/>
                  <a:pt x="383" y="382"/>
                  <a:pt x="389" y="376"/>
                </a:cubicBezTo>
                <a:cubicBezTo>
                  <a:pt x="393" y="378"/>
                  <a:pt x="402" y="382"/>
                  <a:pt x="413" y="382"/>
                </a:cubicBezTo>
                <a:cubicBezTo>
                  <a:pt x="427" y="383"/>
                  <a:pt x="438" y="371"/>
                  <a:pt x="438" y="371"/>
                </a:cubicBezTo>
                <a:cubicBezTo>
                  <a:pt x="438" y="371"/>
                  <a:pt x="423" y="360"/>
                  <a:pt x="409" y="362"/>
                </a:cubicBezTo>
                <a:cubicBezTo>
                  <a:pt x="405" y="362"/>
                  <a:pt x="401" y="365"/>
                  <a:pt x="397" y="367"/>
                </a:cubicBezTo>
                <a:cubicBezTo>
                  <a:pt x="402" y="361"/>
                  <a:pt x="407" y="354"/>
                  <a:pt x="412" y="347"/>
                </a:cubicBezTo>
                <a:cubicBezTo>
                  <a:pt x="416" y="349"/>
                  <a:pt x="425" y="351"/>
                  <a:pt x="437" y="349"/>
                </a:cubicBezTo>
                <a:cubicBezTo>
                  <a:pt x="450" y="347"/>
                  <a:pt x="459" y="334"/>
                  <a:pt x="459" y="334"/>
                </a:cubicBezTo>
                <a:cubicBezTo>
                  <a:pt x="459" y="334"/>
                  <a:pt x="443" y="326"/>
                  <a:pt x="430" y="330"/>
                </a:cubicBezTo>
                <a:cubicBezTo>
                  <a:pt x="426" y="332"/>
                  <a:pt x="421" y="335"/>
                  <a:pt x="418" y="338"/>
                </a:cubicBezTo>
                <a:cubicBezTo>
                  <a:pt x="422" y="331"/>
                  <a:pt x="426" y="323"/>
                  <a:pt x="430" y="315"/>
                </a:cubicBezTo>
                <a:cubicBezTo>
                  <a:pt x="434" y="316"/>
                  <a:pt x="444" y="317"/>
                  <a:pt x="455" y="313"/>
                </a:cubicBezTo>
                <a:cubicBezTo>
                  <a:pt x="467" y="309"/>
                  <a:pt x="473" y="295"/>
                  <a:pt x="473" y="295"/>
                </a:cubicBezTo>
                <a:cubicBezTo>
                  <a:pt x="473" y="295"/>
                  <a:pt x="457" y="290"/>
                  <a:pt x="445" y="296"/>
                </a:cubicBezTo>
                <a:cubicBezTo>
                  <a:pt x="441" y="298"/>
                  <a:pt x="437" y="302"/>
                  <a:pt x="434" y="306"/>
                </a:cubicBezTo>
                <a:cubicBezTo>
                  <a:pt x="437" y="298"/>
                  <a:pt x="440" y="290"/>
                  <a:pt x="442" y="281"/>
                </a:cubicBezTo>
                <a:cubicBezTo>
                  <a:pt x="447" y="281"/>
                  <a:pt x="456" y="280"/>
                  <a:pt x="466" y="275"/>
                </a:cubicBez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9" name="Freeform 11"/>
          <p:cNvSpPr>
            <a:spLocks noEditPoints="1"/>
          </p:cNvSpPr>
          <p:nvPr userDrawn="1"/>
        </p:nvSpPr>
        <p:spPr bwMode="auto">
          <a:xfrm>
            <a:off x="4990549" y="1343991"/>
            <a:ext cx="2163785" cy="2057215"/>
          </a:xfrm>
          <a:custGeom>
            <a:avLst/>
            <a:gdLst>
              <a:gd name="T0" fmla="*/ 160 w 481"/>
              <a:gd name="T1" fmla="*/ 414 h 457"/>
              <a:gd name="T2" fmla="*/ 128 w 481"/>
              <a:gd name="T3" fmla="*/ 398 h 457"/>
              <a:gd name="T4" fmla="*/ 109 w 481"/>
              <a:gd name="T5" fmla="*/ 351 h 457"/>
              <a:gd name="T6" fmla="*/ 84 w 481"/>
              <a:gd name="T7" fmla="*/ 300 h 457"/>
              <a:gd name="T8" fmla="*/ 54 w 481"/>
              <a:gd name="T9" fmla="*/ 294 h 457"/>
              <a:gd name="T10" fmla="*/ 42 w 481"/>
              <a:gd name="T11" fmla="*/ 277 h 457"/>
              <a:gd name="T12" fmla="*/ 36 w 481"/>
              <a:gd name="T13" fmla="*/ 213 h 457"/>
              <a:gd name="T14" fmla="*/ 65 w 481"/>
              <a:gd name="T15" fmla="*/ 173 h 457"/>
              <a:gd name="T16" fmla="*/ 95 w 481"/>
              <a:gd name="T17" fmla="*/ 128 h 457"/>
              <a:gd name="T18" fmla="*/ 90 w 481"/>
              <a:gd name="T19" fmla="*/ 97 h 457"/>
              <a:gd name="T20" fmla="*/ 98 w 481"/>
              <a:gd name="T21" fmla="*/ 79 h 457"/>
              <a:gd name="T22" fmla="*/ 126 w 481"/>
              <a:gd name="T23" fmla="*/ 56 h 457"/>
              <a:gd name="T24" fmla="*/ 175 w 481"/>
              <a:gd name="T25" fmla="*/ 32 h 457"/>
              <a:gd name="T26" fmla="*/ 172 w 481"/>
              <a:gd name="T27" fmla="*/ 24 h 457"/>
              <a:gd name="T28" fmla="*/ 135 w 481"/>
              <a:gd name="T29" fmla="*/ 14 h 457"/>
              <a:gd name="T30" fmla="*/ 100 w 481"/>
              <a:gd name="T31" fmla="*/ 35 h 457"/>
              <a:gd name="T32" fmla="*/ 62 w 481"/>
              <a:gd name="T33" fmla="*/ 84 h 457"/>
              <a:gd name="T34" fmla="*/ 53 w 481"/>
              <a:gd name="T35" fmla="*/ 137 h 457"/>
              <a:gd name="T36" fmla="*/ 33 w 481"/>
              <a:gd name="T37" fmla="*/ 199 h 457"/>
              <a:gd name="T38" fmla="*/ 25 w 481"/>
              <a:gd name="T39" fmla="*/ 223 h 457"/>
              <a:gd name="T40" fmla="*/ 0 w 481"/>
              <a:gd name="T41" fmla="*/ 254 h 457"/>
              <a:gd name="T42" fmla="*/ 25 w 481"/>
              <a:gd name="T43" fmla="*/ 313 h 457"/>
              <a:gd name="T44" fmla="*/ 69 w 481"/>
              <a:gd name="T45" fmla="*/ 347 h 457"/>
              <a:gd name="T46" fmla="*/ 110 w 481"/>
              <a:gd name="T47" fmla="*/ 392 h 457"/>
              <a:gd name="T48" fmla="*/ 141 w 481"/>
              <a:gd name="T49" fmla="*/ 412 h 457"/>
              <a:gd name="T50" fmla="*/ 161 w 481"/>
              <a:gd name="T51" fmla="*/ 429 h 457"/>
              <a:gd name="T52" fmla="*/ 220 w 481"/>
              <a:gd name="T53" fmla="*/ 430 h 457"/>
              <a:gd name="T54" fmla="*/ 448 w 481"/>
              <a:gd name="T55" fmla="*/ 245 h 457"/>
              <a:gd name="T56" fmla="*/ 468 w 481"/>
              <a:gd name="T57" fmla="*/ 194 h 457"/>
              <a:gd name="T58" fmla="*/ 460 w 481"/>
              <a:gd name="T59" fmla="*/ 131 h 457"/>
              <a:gd name="T60" fmla="*/ 423 w 481"/>
              <a:gd name="T61" fmla="*/ 115 h 457"/>
              <a:gd name="T62" fmla="*/ 404 w 481"/>
              <a:gd name="T63" fmla="*/ 100 h 457"/>
              <a:gd name="T64" fmla="*/ 372 w 481"/>
              <a:gd name="T65" fmla="*/ 67 h 457"/>
              <a:gd name="T66" fmla="*/ 324 w 481"/>
              <a:gd name="T67" fmla="*/ 38 h 457"/>
              <a:gd name="T68" fmla="*/ 291 w 481"/>
              <a:gd name="T69" fmla="*/ 21 h 457"/>
              <a:gd name="T70" fmla="*/ 289 w 481"/>
              <a:gd name="T71" fmla="*/ 56 h 457"/>
              <a:gd name="T72" fmla="*/ 339 w 481"/>
              <a:gd name="T73" fmla="*/ 71 h 457"/>
              <a:gd name="T74" fmla="*/ 364 w 481"/>
              <a:gd name="T75" fmla="*/ 90 h 457"/>
              <a:gd name="T76" fmla="*/ 408 w 481"/>
              <a:gd name="T77" fmla="*/ 110 h 457"/>
              <a:gd name="T78" fmla="*/ 437 w 481"/>
              <a:gd name="T79" fmla="*/ 170 h 457"/>
              <a:gd name="T80" fmla="*/ 435 w 481"/>
              <a:gd name="T81" fmla="*/ 192 h 457"/>
              <a:gd name="T82" fmla="*/ 413 w 481"/>
              <a:gd name="T83" fmla="*/ 214 h 457"/>
              <a:gd name="T84" fmla="*/ 417 w 481"/>
              <a:gd name="T85" fmla="*/ 269 h 457"/>
              <a:gd name="T86" fmla="*/ 423 w 481"/>
              <a:gd name="T87" fmla="*/ 317 h 457"/>
              <a:gd name="T88" fmla="*/ 387 w 481"/>
              <a:gd name="T89" fmla="*/ 368 h 457"/>
              <a:gd name="T90" fmla="*/ 368 w 481"/>
              <a:gd name="T91" fmla="*/ 377 h 457"/>
              <a:gd name="T92" fmla="*/ 340 w 481"/>
              <a:gd name="T93" fmla="*/ 397 h 457"/>
              <a:gd name="T94" fmla="*/ 312 w 481"/>
              <a:gd name="T95" fmla="*/ 380 h 457"/>
              <a:gd name="T96" fmla="*/ 293 w 481"/>
              <a:gd name="T97" fmla="*/ 431 h 457"/>
              <a:gd name="T98" fmla="*/ 350 w 481"/>
              <a:gd name="T99" fmla="*/ 433 h 457"/>
              <a:gd name="T100" fmla="*/ 384 w 481"/>
              <a:gd name="T101" fmla="*/ 411 h 457"/>
              <a:gd name="T102" fmla="*/ 438 w 481"/>
              <a:gd name="T103" fmla="*/ 371 h 457"/>
              <a:gd name="T104" fmla="*/ 430 w 481"/>
              <a:gd name="T105" fmla="*/ 330 h 457"/>
              <a:gd name="T106" fmla="*/ 434 w 481"/>
              <a:gd name="T107" fmla="*/ 30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1" h="457">
                <a:moveTo>
                  <a:pt x="194" y="426"/>
                </a:moveTo>
                <a:cubicBezTo>
                  <a:pt x="195" y="420"/>
                  <a:pt x="195" y="410"/>
                  <a:pt x="190" y="399"/>
                </a:cubicBezTo>
                <a:cubicBezTo>
                  <a:pt x="185" y="386"/>
                  <a:pt x="168" y="380"/>
                  <a:pt x="168" y="380"/>
                </a:cubicBezTo>
                <a:cubicBezTo>
                  <a:pt x="168" y="380"/>
                  <a:pt x="164" y="399"/>
                  <a:pt x="172" y="412"/>
                </a:cubicBezTo>
                <a:cubicBezTo>
                  <a:pt x="174" y="416"/>
                  <a:pt x="179" y="420"/>
                  <a:pt x="184" y="423"/>
                </a:cubicBezTo>
                <a:cubicBezTo>
                  <a:pt x="177" y="421"/>
                  <a:pt x="169" y="418"/>
                  <a:pt x="160" y="414"/>
                </a:cubicBezTo>
                <a:cubicBezTo>
                  <a:pt x="161" y="410"/>
                  <a:pt x="163" y="400"/>
                  <a:pt x="161" y="388"/>
                </a:cubicBezTo>
                <a:cubicBezTo>
                  <a:pt x="157" y="374"/>
                  <a:pt x="143" y="366"/>
                  <a:pt x="143" y="366"/>
                </a:cubicBezTo>
                <a:cubicBezTo>
                  <a:pt x="143" y="366"/>
                  <a:pt x="135" y="384"/>
                  <a:pt x="141" y="397"/>
                </a:cubicBezTo>
                <a:cubicBezTo>
                  <a:pt x="143" y="401"/>
                  <a:pt x="147" y="406"/>
                  <a:pt x="150" y="410"/>
                </a:cubicBezTo>
                <a:cubicBezTo>
                  <a:pt x="146" y="408"/>
                  <a:pt x="141" y="405"/>
                  <a:pt x="136" y="402"/>
                </a:cubicBezTo>
                <a:cubicBezTo>
                  <a:pt x="133" y="401"/>
                  <a:pt x="131" y="399"/>
                  <a:pt x="128" y="398"/>
                </a:cubicBezTo>
                <a:cubicBezTo>
                  <a:pt x="130" y="393"/>
                  <a:pt x="134" y="384"/>
                  <a:pt x="133" y="372"/>
                </a:cubicBezTo>
                <a:cubicBezTo>
                  <a:pt x="133" y="358"/>
                  <a:pt x="120" y="348"/>
                  <a:pt x="120" y="348"/>
                </a:cubicBezTo>
                <a:cubicBezTo>
                  <a:pt x="120" y="348"/>
                  <a:pt x="110" y="364"/>
                  <a:pt x="113" y="377"/>
                </a:cubicBezTo>
                <a:cubicBezTo>
                  <a:pt x="114" y="382"/>
                  <a:pt x="117" y="388"/>
                  <a:pt x="120" y="392"/>
                </a:cubicBezTo>
                <a:cubicBezTo>
                  <a:pt x="113" y="387"/>
                  <a:pt x="106" y="382"/>
                  <a:pt x="100" y="375"/>
                </a:cubicBezTo>
                <a:cubicBezTo>
                  <a:pt x="102" y="371"/>
                  <a:pt x="107" y="363"/>
                  <a:pt x="109" y="351"/>
                </a:cubicBezTo>
                <a:cubicBezTo>
                  <a:pt x="111" y="338"/>
                  <a:pt x="100" y="325"/>
                  <a:pt x="100" y="325"/>
                </a:cubicBezTo>
                <a:cubicBezTo>
                  <a:pt x="100" y="325"/>
                  <a:pt x="88" y="339"/>
                  <a:pt x="88" y="353"/>
                </a:cubicBezTo>
                <a:cubicBezTo>
                  <a:pt x="88" y="358"/>
                  <a:pt x="91" y="364"/>
                  <a:pt x="93" y="368"/>
                </a:cubicBezTo>
                <a:cubicBezTo>
                  <a:pt x="87" y="362"/>
                  <a:pt x="81" y="355"/>
                  <a:pt x="76" y="348"/>
                </a:cubicBezTo>
                <a:cubicBezTo>
                  <a:pt x="79" y="345"/>
                  <a:pt x="85" y="337"/>
                  <a:pt x="89" y="326"/>
                </a:cubicBezTo>
                <a:cubicBezTo>
                  <a:pt x="93" y="314"/>
                  <a:pt x="84" y="300"/>
                  <a:pt x="84" y="300"/>
                </a:cubicBezTo>
                <a:cubicBezTo>
                  <a:pt x="84" y="300"/>
                  <a:pt x="70" y="311"/>
                  <a:pt x="68" y="325"/>
                </a:cubicBezTo>
                <a:cubicBezTo>
                  <a:pt x="68" y="329"/>
                  <a:pt x="69" y="335"/>
                  <a:pt x="70" y="340"/>
                </a:cubicBezTo>
                <a:cubicBezTo>
                  <a:pt x="66" y="333"/>
                  <a:pt x="61" y="325"/>
                  <a:pt x="57" y="317"/>
                </a:cubicBezTo>
                <a:cubicBezTo>
                  <a:pt x="61" y="315"/>
                  <a:pt x="68" y="309"/>
                  <a:pt x="74" y="299"/>
                </a:cubicBezTo>
                <a:cubicBezTo>
                  <a:pt x="79" y="287"/>
                  <a:pt x="74" y="273"/>
                  <a:pt x="74" y="273"/>
                </a:cubicBezTo>
                <a:cubicBezTo>
                  <a:pt x="74" y="273"/>
                  <a:pt x="58" y="281"/>
                  <a:pt x="54" y="294"/>
                </a:cubicBezTo>
                <a:cubicBezTo>
                  <a:pt x="53" y="298"/>
                  <a:pt x="53" y="304"/>
                  <a:pt x="53" y="309"/>
                </a:cubicBezTo>
                <a:cubicBezTo>
                  <a:pt x="50" y="301"/>
                  <a:pt x="47" y="293"/>
                  <a:pt x="44" y="284"/>
                </a:cubicBezTo>
                <a:cubicBezTo>
                  <a:pt x="48" y="283"/>
                  <a:pt x="56" y="278"/>
                  <a:pt x="63" y="269"/>
                </a:cubicBezTo>
                <a:cubicBezTo>
                  <a:pt x="71" y="259"/>
                  <a:pt x="68" y="244"/>
                  <a:pt x="68" y="244"/>
                </a:cubicBezTo>
                <a:cubicBezTo>
                  <a:pt x="68" y="244"/>
                  <a:pt x="52" y="249"/>
                  <a:pt x="45" y="261"/>
                </a:cubicBezTo>
                <a:cubicBezTo>
                  <a:pt x="43" y="265"/>
                  <a:pt x="42" y="271"/>
                  <a:pt x="42" y="277"/>
                </a:cubicBezTo>
                <a:cubicBezTo>
                  <a:pt x="40" y="268"/>
                  <a:pt x="38" y="259"/>
                  <a:pt x="37" y="250"/>
                </a:cubicBezTo>
                <a:cubicBezTo>
                  <a:pt x="41" y="249"/>
                  <a:pt x="50" y="246"/>
                  <a:pt x="58" y="238"/>
                </a:cubicBezTo>
                <a:cubicBezTo>
                  <a:pt x="67" y="230"/>
                  <a:pt x="67" y="214"/>
                  <a:pt x="67" y="214"/>
                </a:cubicBezTo>
                <a:cubicBezTo>
                  <a:pt x="67" y="214"/>
                  <a:pt x="50" y="217"/>
                  <a:pt x="43" y="227"/>
                </a:cubicBezTo>
                <a:cubicBezTo>
                  <a:pt x="40" y="231"/>
                  <a:pt x="38" y="237"/>
                  <a:pt x="36" y="242"/>
                </a:cubicBezTo>
                <a:cubicBezTo>
                  <a:pt x="36" y="232"/>
                  <a:pt x="35" y="222"/>
                  <a:pt x="36" y="213"/>
                </a:cubicBezTo>
                <a:cubicBezTo>
                  <a:pt x="40" y="213"/>
                  <a:pt x="49" y="212"/>
                  <a:pt x="59" y="205"/>
                </a:cubicBezTo>
                <a:cubicBezTo>
                  <a:pt x="69" y="199"/>
                  <a:pt x="71" y="184"/>
                  <a:pt x="71" y="184"/>
                </a:cubicBezTo>
                <a:cubicBezTo>
                  <a:pt x="71" y="184"/>
                  <a:pt x="55" y="184"/>
                  <a:pt x="45" y="192"/>
                </a:cubicBezTo>
                <a:cubicBezTo>
                  <a:pt x="42" y="195"/>
                  <a:pt x="39" y="202"/>
                  <a:pt x="37" y="206"/>
                </a:cubicBezTo>
                <a:cubicBezTo>
                  <a:pt x="38" y="196"/>
                  <a:pt x="39" y="186"/>
                  <a:pt x="42" y="177"/>
                </a:cubicBezTo>
                <a:cubicBezTo>
                  <a:pt x="46" y="177"/>
                  <a:pt x="55" y="177"/>
                  <a:pt x="65" y="173"/>
                </a:cubicBezTo>
                <a:cubicBezTo>
                  <a:pt x="76" y="169"/>
                  <a:pt x="81" y="155"/>
                  <a:pt x="81" y="155"/>
                </a:cubicBezTo>
                <a:cubicBezTo>
                  <a:pt x="81" y="155"/>
                  <a:pt x="65" y="152"/>
                  <a:pt x="55" y="158"/>
                </a:cubicBezTo>
                <a:cubicBezTo>
                  <a:pt x="50" y="160"/>
                  <a:pt x="47" y="166"/>
                  <a:pt x="44" y="170"/>
                </a:cubicBezTo>
                <a:cubicBezTo>
                  <a:pt x="47" y="160"/>
                  <a:pt x="50" y="151"/>
                  <a:pt x="54" y="142"/>
                </a:cubicBezTo>
                <a:cubicBezTo>
                  <a:pt x="58" y="143"/>
                  <a:pt x="66" y="145"/>
                  <a:pt x="77" y="143"/>
                </a:cubicBezTo>
                <a:cubicBezTo>
                  <a:pt x="88" y="140"/>
                  <a:pt x="95" y="128"/>
                  <a:pt x="95" y="128"/>
                </a:cubicBezTo>
                <a:cubicBezTo>
                  <a:pt x="95" y="128"/>
                  <a:pt x="81" y="122"/>
                  <a:pt x="69" y="126"/>
                </a:cubicBezTo>
                <a:cubicBezTo>
                  <a:pt x="65" y="128"/>
                  <a:pt x="60" y="132"/>
                  <a:pt x="57" y="136"/>
                </a:cubicBezTo>
                <a:cubicBezTo>
                  <a:pt x="62" y="127"/>
                  <a:pt x="67" y="118"/>
                  <a:pt x="72" y="110"/>
                </a:cubicBezTo>
                <a:cubicBezTo>
                  <a:pt x="75" y="112"/>
                  <a:pt x="83" y="115"/>
                  <a:pt x="94" y="115"/>
                </a:cubicBezTo>
                <a:cubicBezTo>
                  <a:pt x="106" y="114"/>
                  <a:pt x="115" y="103"/>
                  <a:pt x="115" y="103"/>
                </a:cubicBezTo>
                <a:cubicBezTo>
                  <a:pt x="115" y="103"/>
                  <a:pt x="101" y="95"/>
                  <a:pt x="90" y="97"/>
                </a:cubicBezTo>
                <a:cubicBezTo>
                  <a:pt x="85" y="99"/>
                  <a:pt x="79" y="103"/>
                  <a:pt x="75" y="106"/>
                </a:cubicBezTo>
                <a:cubicBezTo>
                  <a:pt x="81" y="97"/>
                  <a:pt x="88" y="89"/>
                  <a:pt x="95" y="82"/>
                </a:cubicBezTo>
                <a:cubicBezTo>
                  <a:pt x="97" y="84"/>
                  <a:pt x="105" y="89"/>
                  <a:pt x="116" y="90"/>
                </a:cubicBezTo>
                <a:cubicBezTo>
                  <a:pt x="127" y="92"/>
                  <a:pt x="138" y="83"/>
                  <a:pt x="138" y="83"/>
                </a:cubicBezTo>
                <a:cubicBezTo>
                  <a:pt x="138" y="83"/>
                  <a:pt x="126" y="73"/>
                  <a:pt x="115" y="73"/>
                </a:cubicBezTo>
                <a:cubicBezTo>
                  <a:pt x="109" y="73"/>
                  <a:pt x="102" y="77"/>
                  <a:pt x="98" y="79"/>
                </a:cubicBezTo>
                <a:cubicBezTo>
                  <a:pt x="102" y="75"/>
                  <a:pt x="106" y="72"/>
                  <a:pt x="110" y="69"/>
                </a:cubicBezTo>
                <a:cubicBezTo>
                  <a:pt x="114" y="65"/>
                  <a:pt x="118" y="62"/>
                  <a:pt x="123" y="59"/>
                </a:cubicBezTo>
                <a:cubicBezTo>
                  <a:pt x="125" y="61"/>
                  <a:pt x="131" y="67"/>
                  <a:pt x="142" y="71"/>
                </a:cubicBezTo>
                <a:cubicBezTo>
                  <a:pt x="152" y="74"/>
                  <a:pt x="164" y="67"/>
                  <a:pt x="164" y="67"/>
                </a:cubicBezTo>
                <a:cubicBezTo>
                  <a:pt x="164" y="67"/>
                  <a:pt x="154" y="55"/>
                  <a:pt x="143" y="54"/>
                </a:cubicBezTo>
                <a:cubicBezTo>
                  <a:pt x="138" y="53"/>
                  <a:pt x="131" y="55"/>
                  <a:pt x="126" y="56"/>
                </a:cubicBezTo>
                <a:cubicBezTo>
                  <a:pt x="136" y="50"/>
                  <a:pt x="145" y="45"/>
                  <a:pt x="153" y="41"/>
                </a:cubicBezTo>
                <a:cubicBezTo>
                  <a:pt x="155" y="43"/>
                  <a:pt x="160" y="50"/>
                  <a:pt x="170" y="56"/>
                </a:cubicBezTo>
                <a:cubicBezTo>
                  <a:pt x="179" y="61"/>
                  <a:pt x="192" y="56"/>
                  <a:pt x="192" y="56"/>
                </a:cubicBezTo>
                <a:cubicBezTo>
                  <a:pt x="192" y="56"/>
                  <a:pt x="185" y="43"/>
                  <a:pt x="174" y="40"/>
                </a:cubicBezTo>
                <a:cubicBezTo>
                  <a:pt x="169" y="38"/>
                  <a:pt x="160" y="39"/>
                  <a:pt x="156" y="40"/>
                </a:cubicBezTo>
                <a:cubicBezTo>
                  <a:pt x="163" y="36"/>
                  <a:pt x="169" y="34"/>
                  <a:pt x="175" y="32"/>
                </a:cubicBezTo>
                <a:cubicBezTo>
                  <a:pt x="177" y="33"/>
                  <a:pt x="184" y="36"/>
                  <a:pt x="191" y="34"/>
                </a:cubicBezTo>
                <a:cubicBezTo>
                  <a:pt x="201" y="30"/>
                  <a:pt x="206" y="24"/>
                  <a:pt x="206" y="24"/>
                </a:cubicBezTo>
                <a:cubicBezTo>
                  <a:pt x="206" y="24"/>
                  <a:pt x="196" y="20"/>
                  <a:pt x="189" y="21"/>
                </a:cubicBezTo>
                <a:cubicBezTo>
                  <a:pt x="182" y="22"/>
                  <a:pt x="175" y="30"/>
                  <a:pt x="174" y="31"/>
                </a:cubicBezTo>
                <a:cubicBezTo>
                  <a:pt x="170" y="33"/>
                  <a:pt x="165" y="34"/>
                  <a:pt x="159" y="37"/>
                </a:cubicBezTo>
                <a:cubicBezTo>
                  <a:pt x="163" y="34"/>
                  <a:pt x="170" y="29"/>
                  <a:pt x="172" y="24"/>
                </a:cubicBezTo>
                <a:cubicBezTo>
                  <a:pt x="177" y="14"/>
                  <a:pt x="173" y="0"/>
                  <a:pt x="173" y="0"/>
                </a:cubicBezTo>
                <a:cubicBezTo>
                  <a:pt x="173" y="0"/>
                  <a:pt x="161" y="5"/>
                  <a:pt x="158" y="16"/>
                </a:cubicBezTo>
                <a:cubicBezTo>
                  <a:pt x="154" y="27"/>
                  <a:pt x="156" y="36"/>
                  <a:pt x="156" y="38"/>
                </a:cubicBezTo>
                <a:cubicBezTo>
                  <a:pt x="148" y="41"/>
                  <a:pt x="138" y="46"/>
                  <a:pt x="128" y="53"/>
                </a:cubicBezTo>
                <a:cubicBezTo>
                  <a:pt x="132" y="49"/>
                  <a:pt x="137" y="44"/>
                  <a:pt x="138" y="38"/>
                </a:cubicBezTo>
                <a:cubicBezTo>
                  <a:pt x="142" y="28"/>
                  <a:pt x="135" y="14"/>
                  <a:pt x="135" y="14"/>
                </a:cubicBezTo>
                <a:cubicBezTo>
                  <a:pt x="135" y="14"/>
                  <a:pt x="124" y="22"/>
                  <a:pt x="123" y="32"/>
                </a:cubicBezTo>
                <a:cubicBezTo>
                  <a:pt x="121" y="44"/>
                  <a:pt x="124" y="53"/>
                  <a:pt x="125" y="55"/>
                </a:cubicBezTo>
                <a:cubicBezTo>
                  <a:pt x="120" y="59"/>
                  <a:pt x="114" y="63"/>
                  <a:pt x="108" y="67"/>
                </a:cubicBezTo>
                <a:cubicBezTo>
                  <a:pt x="106" y="69"/>
                  <a:pt x="103" y="71"/>
                  <a:pt x="101" y="73"/>
                </a:cubicBezTo>
                <a:cubicBezTo>
                  <a:pt x="103" y="69"/>
                  <a:pt x="107" y="63"/>
                  <a:pt x="107" y="59"/>
                </a:cubicBezTo>
                <a:cubicBezTo>
                  <a:pt x="109" y="47"/>
                  <a:pt x="100" y="35"/>
                  <a:pt x="100" y="35"/>
                </a:cubicBezTo>
                <a:cubicBezTo>
                  <a:pt x="100" y="35"/>
                  <a:pt x="90" y="44"/>
                  <a:pt x="90" y="55"/>
                </a:cubicBezTo>
                <a:cubicBezTo>
                  <a:pt x="90" y="66"/>
                  <a:pt x="95" y="74"/>
                  <a:pt x="96" y="77"/>
                </a:cubicBezTo>
                <a:cubicBezTo>
                  <a:pt x="89" y="84"/>
                  <a:pt x="82" y="91"/>
                  <a:pt x="76" y="100"/>
                </a:cubicBezTo>
                <a:cubicBezTo>
                  <a:pt x="78" y="95"/>
                  <a:pt x="80" y="89"/>
                  <a:pt x="80" y="84"/>
                </a:cubicBezTo>
                <a:cubicBezTo>
                  <a:pt x="79" y="73"/>
                  <a:pt x="68" y="62"/>
                  <a:pt x="68" y="62"/>
                </a:cubicBezTo>
                <a:cubicBezTo>
                  <a:pt x="68" y="62"/>
                  <a:pt x="60" y="73"/>
                  <a:pt x="62" y="84"/>
                </a:cubicBezTo>
                <a:cubicBezTo>
                  <a:pt x="64" y="95"/>
                  <a:pt x="70" y="102"/>
                  <a:pt x="72" y="105"/>
                </a:cubicBezTo>
                <a:cubicBezTo>
                  <a:pt x="66" y="113"/>
                  <a:pt x="61" y="122"/>
                  <a:pt x="56" y="131"/>
                </a:cubicBezTo>
                <a:cubicBezTo>
                  <a:pt x="57" y="126"/>
                  <a:pt x="58" y="119"/>
                  <a:pt x="57" y="115"/>
                </a:cubicBezTo>
                <a:cubicBezTo>
                  <a:pt x="55" y="103"/>
                  <a:pt x="41" y="94"/>
                  <a:pt x="41" y="94"/>
                </a:cubicBezTo>
                <a:cubicBezTo>
                  <a:pt x="41" y="94"/>
                  <a:pt x="35" y="107"/>
                  <a:pt x="39" y="118"/>
                </a:cubicBezTo>
                <a:cubicBezTo>
                  <a:pt x="43" y="128"/>
                  <a:pt x="50" y="135"/>
                  <a:pt x="53" y="137"/>
                </a:cubicBezTo>
                <a:cubicBezTo>
                  <a:pt x="49" y="145"/>
                  <a:pt x="45" y="155"/>
                  <a:pt x="42" y="164"/>
                </a:cubicBezTo>
                <a:cubicBezTo>
                  <a:pt x="42" y="159"/>
                  <a:pt x="42" y="153"/>
                  <a:pt x="40" y="149"/>
                </a:cubicBezTo>
                <a:cubicBezTo>
                  <a:pt x="35" y="137"/>
                  <a:pt x="21" y="131"/>
                  <a:pt x="21" y="131"/>
                </a:cubicBezTo>
                <a:cubicBezTo>
                  <a:pt x="21" y="131"/>
                  <a:pt x="16" y="145"/>
                  <a:pt x="23" y="155"/>
                </a:cubicBezTo>
                <a:cubicBezTo>
                  <a:pt x="29" y="165"/>
                  <a:pt x="36" y="170"/>
                  <a:pt x="39" y="171"/>
                </a:cubicBezTo>
                <a:cubicBezTo>
                  <a:pt x="37" y="180"/>
                  <a:pt x="35" y="189"/>
                  <a:pt x="33" y="199"/>
                </a:cubicBezTo>
                <a:cubicBezTo>
                  <a:pt x="33" y="194"/>
                  <a:pt x="31" y="189"/>
                  <a:pt x="29" y="185"/>
                </a:cubicBezTo>
                <a:cubicBezTo>
                  <a:pt x="23" y="175"/>
                  <a:pt x="7" y="171"/>
                  <a:pt x="7" y="171"/>
                </a:cubicBezTo>
                <a:cubicBezTo>
                  <a:pt x="7" y="171"/>
                  <a:pt x="5" y="185"/>
                  <a:pt x="13" y="194"/>
                </a:cubicBezTo>
                <a:cubicBezTo>
                  <a:pt x="20" y="203"/>
                  <a:pt x="28" y="207"/>
                  <a:pt x="32" y="208"/>
                </a:cubicBezTo>
                <a:cubicBezTo>
                  <a:pt x="31" y="217"/>
                  <a:pt x="31" y="226"/>
                  <a:pt x="32" y="235"/>
                </a:cubicBezTo>
                <a:cubicBezTo>
                  <a:pt x="30" y="231"/>
                  <a:pt x="28" y="226"/>
                  <a:pt x="25" y="223"/>
                </a:cubicBezTo>
                <a:cubicBezTo>
                  <a:pt x="16" y="213"/>
                  <a:pt x="0" y="212"/>
                  <a:pt x="0" y="212"/>
                </a:cubicBezTo>
                <a:cubicBezTo>
                  <a:pt x="0" y="212"/>
                  <a:pt x="0" y="227"/>
                  <a:pt x="10" y="235"/>
                </a:cubicBezTo>
                <a:cubicBezTo>
                  <a:pt x="19" y="242"/>
                  <a:pt x="28" y="245"/>
                  <a:pt x="32" y="245"/>
                </a:cubicBezTo>
                <a:cubicBezTo>
                  <a:pt x="33" y="254"/>
                  <a:pt x="34" y="263"/>
                  <a:pt x="36" y="271"/>
                </a:cubicBezTo>
                <a:cubicBezTo>
                  <a:pt x="33" y="267"/>
                  <a:pt x="30" y="262"/>
                  <a:pt x="27" y="260"/>
                </a:cubicBezTo>
                <a:cubicBezTo>
                  <a:pt x="17" y="252"/>
                  <a:pt x="0" y="254"/>
                  <a:pt x="0" y="254"/>
                </a:cubicBezTo>
                <a:cubicBezTo>
                  <a:pt x="0" y="254"/>
                  <a:pt x="3" y="269"/>
                  <a:pt x="14" y="275"/>
                </a:cubicBezTo>
                <a:cubicBezTo>
                  <a:pt x="24" y="280"/>
                  <a:pt x="34" y="281"/>
                  <a:pt x="38" y="281"/>
                </a:cubicBezTo>
                <a:cubicBezTo>
                  <a:pt x="40" y="290"/>
                  <a:pt x="43" y="298"/>
                  <a:pt x="46" y="306"/>
                </a:cubicBezTo>
                <a:cubicBezTo>
                  <a:pt x="43" y="302"/>
                  <a:pt x="39" y="298"/>
                  <a:pt x="36" y="296"/>
                </a:cubicBezTo>
                <a:cubicBezTo>
                  <a:pt x="24" y="290"/>
                  <a:pt x="7" y="295"/>
                  <a:pt x="7" y="295"/>
                </a:cubicBezTo>
                <a:cubicBezTo>
                  <a:pt x="7" y="295"/>
                  <a:pt x="13" y="309"/>
                  <a:pt x="25" y="313"/>
                </a:cubicBezTo>
                <a:cubicBezTo>
                  <a:pt x="37" y="317"/>
                  <a:pt x="46" y="316"/>
                  <a:pt x="50" y="315"/>
                </a:cubicBezTo>
                <a:cubicBezTo>
                  <a:pt x="54" y="323"/>
                  <a:pt x="58" y="331"/>
                  <a:pt x="63" y="338"/>
                </a:cubicBezTo>
                <a:cubicBezTo>
                  <a:pt x="59" y="335"/>
                  <a:pt x="55" y="332"/>
                  <a:pt x="50" y="330"/>
                </a:cubicBezTo>
                <a:cubicBezTo>
                  <a:pt x="37" y="326"/>
                  <a:pt x="21" y="334"/>
                  <a:pt x="21" y="334"/>
                </a:cubicBezTo>
                <a:cubicBezTo>
                  <a:pt x="21" y="334"/>
                  <a:pt x="30" y="347"/>
                  <a:pt x="43" y="349"/>
                </a:cubicBezTo>
                <a:cubicBezTo>
                  <a:pt x="55" y="351"/>
                  <a:pt x="65" y="349"/>
                  <a:pt x="69" y="347"/>
                </a:cubicBezTo>
                <a:cubicBezTo>
                  <a:pt x="73" y="354"/>
                  <a:pt x="79" y="361"/>
                  <a:pt x="84" y="367"/>
                </a:cubicBezTo>
                <a:cubicBezTo>
                  <a:pt x="80" y="365"/>
                  <a:pt x="75" y="362"/>
                  <a:pt x="71" y="362"/>
                </a:cubicBezTo>
                <a:cubicBezTo>
                  <a:pt x="57" y="360"/>
                  <a:pt x="43" y="371"/>
                  <a:pt x="43" y="371"/>
                </a:cubicBezTo>
                <a:cubicBezTo>
                  <a:pt x="43" y="371"/>
                  <a:pt x="54" y="383"/>
                  <a:pt x="67" y="382"/>
                </a:cubicBezTo>
                <a:cubicBezTo>
                  <a:pt x="79" y="382"/>
                  <a:pt x="88" y="378"/>
                  <a:pt x="92" y="376"/>
                </a:cubicBezTo>
                <a:cubicBezTo>
                  <a:pt x="98" y="382"/>
                  <a:pt x="104" y="387"/>
                  <a:pt x="110" y="392"/>
                </a:cubicBezTo>
                <a:cubicBezTo>
                  <a:pt x="105" y="390"/>
                  <a:pt x="101" y="389"/>
                  <a:pt x="97" y="389"/>
                </a:cubicBezTo>
                <a:cubicBezTo>
                  <a:pt x="83" y="390"/>
                  <a:pt x="70" y="403"/>
                  <a:pt x="70" y="403"/>
                </a:cubicBezTo>
                <a:cubicBezTo>
                  <a:pt x="70" y="403"/>
                  <a:pt x="83" y="413"/>
                  <a:pt x="96" y="411"/>
                </a:cubicBezTo>
                <a:cubicBezTo>
                  <a:pt x="108" y="408"/>
                  <a:pt x="116" y="403"/>
                  <a:pt x="120" y="400"/>
                </a:cubicBezTo>
                <a:cubicBezTo>
                  <a:pt x="124" y="403"/>
                  <a:pt x="129" y="405"/>
                  <a:pt x="133" y="408"/>
                </a:cubicBezTo>
                <a:cubicBezTo>
                  <a:pt x="136" y="409"/>
                  <a:pt x="138" y="411"/>
                  <a:pt x="141" y="412"/>
                </a:cubicBezTo>
                <a:cubicBezTo>
                  <a:pt x="136" y="412"/>
                  <a:pt x="131" y="411"/>
                  <a:pt x="127" y="412"/>
                </a:cubicBezTo>
                <a:cubicBezTo>
                  <a:pt x="113" y="415"/>
                  <a:pt x="102" y="431"/>
                  <a:pt x="102" y="431"/>
                </a:cubicBezTo>
                <a:cubicBezTo>
                  <a:pt x="102" y="431"/>
                  <a:pt x="118" y="438"/>
                  <a:pt x="131" y="433"/>
                </a:cubicBezTo>
                <a:cubicBezTo>
                  <a:pt x="142" y="429"/>
                  <a:pt x="149" y="422"/>
                  <a:pt x="153" y="418"/>
                </a:cubicBezTo>
                <a:cubicBezTo>
                  <a:pt x="160" y="422"/>
                  <a:pt x="168" y="425"/>
                  <a:pt x="175" y="427"/>
                </a:cubicBezTo>
                <a:cubicBezTo>
                  <a:pt x="170" y="427"/>
                  <a:pt x="165" y="428"/>
                  <a:pt x="161" y="429"/>
                </a:cubicBezTo>
                <a:cubicBezTo>
                  <a:pt x="147" y="435"/>
                  <a:pt x="139" y="452"/>
                  <a:pt x="139" y="452"/>
                </a:cubicBezTo>
                <a:cubicBezTo>
                  <a:pt x="139" y="452"/>
                  <a:pt x="156" y="457"/>
                  <a:pt x="168" y="450"/>
                </a:cubicBezTo>
                <a:cubicBezTo>
                  <a:pt x="179" y="443"/>
                  <a:pt x="185" y="435"/>
                  <a:pt x="187" y="431"/>
                </a:cubicBezTo>
                <a:cubicBezTo>
                  <a:pt x="207" y="436"/>
                  <a:pt x="219" y="437"/>
                  <a:pt x="219" y="437"/>
                </a:cubicBezTo>
                <a:cubicBezTo>
                  <a:pt x="219" y="433"/>
                  <a:pt x="219" y="433"/>
                  <a:pt x="219" y="433"/>
                </a:cubicBezTo>
                <a:cubicBezTo>
                  <a:pt x="220" y="430"/>
                  <a:pt x="220" y="430"/>
                  <a:pt x="220" y="430"/>
                </a:cubicBezTo>
                <a:cubicBezTo>
                  <a:pt x="220" y="430"/>
                  <a:pt x="210" y="429"/>
                  <a:pt x="194" y="426"/>
                </a:cubicBezTo>
                <a:close/>
                <a:moveTo>
                  <a:pt x="466" y="275"/>
                </a:moveTo>
                <a:cubicBezTo>
                  <a:pt x="477" y="269"/>
                  <a:pt x="481" y="254"/>
                  <a:pt x="481" y="254"/>
                </a:cubicBezTo>
                <a:cubicBezTo>
                  <a:pt x="481" y="254"/>
                  <a:pt x="464" y="252"/>
                  <a:pt x="453" y="260"/>
                </a:cubicBezTo>
                <a:cubicBezTo>
                  <a:pt x="450" y="262"/>
                  <a:pt x="447" y="267"/>
                  <a:pt x="445" y="271"/>
                </a:cubicBezTo>
                <a:cubicBezTo>
                  <a:pt x="447" y="263"/>
                  <a:pt x="448" y="254"/>
                  <a:pt x="448" y="245"/>
                </a:cubicBezTo>
                <a:cubicBezTo>
                  <a:pt x="452" y="245"/>
                  <a:pt x="461" y="242"/>
                  <a:pt x="470" y="235"/>
                </a:cubicBezTo>
                <a:cubicBezTo>
                  <a:pt x="480" y="227"/>
                  <a:pt x="481" y="212"/>
                  <a:pt x="481" y="212"/>
                </a:cubicBezTo>
                <a:cubicBezTo>
                  <a:pt x="481" y="212"/>
                  <a:pt x="464" y="213"/>
                  <a:pt x="455" y="223"/>
                </a:cubicBezTo>
                <a:cubicBezTo>
                  <a:pt x="453" y="226"/>
                  <a:pt x="451" y="231"/>
                  <a:pt x="449" y="235"/>
                </a:cubicBezTo>
                <a:cubicBezTo>
                  <a:pt x="449" y="226"/>
                  <a:pt x="449" y="217"/>
                  <a:pt x="448" y="208"/>
                </a:cubicBezTo>
                <a:cubicBezTo>
                  <a:pt x="452" y="207"/>
                  <a:pt x="460" y="203"/>
                  <a:pt x="468" y="194"/>
                </a:cubicBezTo>
                <a:cubicBezTo>
                  <a:pt x="476" y="185"/>
                  <a:pt x="474" y="171"/>
                  <a:pt x="474" y="171"/>
                </a:cubicBezTo>
                <a:cubicBezTo>
                  <a:pt x="474" y="171"/>
                  <a:pt x="458" y="175"/>
                  <a:pt x="451" y="185"/>
                </a:cubicBezTo>
                <a:cubicBezTo>
                  <a:pt x="449" y="189"/>
                  <a:pt x="448" y="194"/>
                  <a:pt x="447" y="199"/>
                </a:cubicBezTo>
                <a:cubicBezTo>
                  <a:pt x="446" y="189"/>
                  <a:pt x="444" y="180"/>
                  <a:pt x="441" y="171"/>
                </a:cubicBezTo>
                <a:cubicBezTo>
                  <a:pt x="444" y="170"/>
                  <a:pt x="452" y="165"/>
                  <a:pt x="458" y="155"/>
                </a:cubicBezTo>
                <a:cubicBezTo>
                  <a:pt x="464" y="145"/>
                  <a:pt x="460" y="131"/>
                  <a:pt x="460" y="131"/>
                </a:cubicBezTo>
                <a:cubicBezTo>
                  <a:pt x="460" y="131"/>
                  <a:pt x="445" y="137"/>
                  <a:pt x="440" y="149"/>
                </a:cubicBezTo>
                <a:cubicBezTo>
                  <a:pt x="439" y="153"/>
                  <a:pt x="439" y="159"/>
                  <a:pt x="439" y="164"/>
                </a:cubicBezTo>
                <a:cubicBezTo>
                  <a:pt x="436" y="155"/>
                  <a:pt x="432" y="145"/>
                  <a:pt x="428" y="137"/>
                </a:cubicBezTo>
                <a:cubicBezTo>
                  <a:pt x="430" y="135"/>
                  <a:pt x="437" y="128"/>
                  <a:pt x="441" y="118"/>
                </a:cubicBezTo>
                <a:cubicBezTo>
                  <a:pt x="446" y="107"/>
                  <a:pt x="439" y="94"/>
                  <a:pt x="439" y="94"/>
                </a:cubicBezTo>
                <a:cubicBezTo>
                  <a:pt x="439" y="94"/>
                  <a:pt x="426" y="103"/>
                  <a:pt x="423" y="115"/>
                </a:cubicBezTo>
                <a:cubicBezTo>
                  <a:pt x="422" y="119"/>
                  <a:pt x="424" y="126"/>
                  <a:pt x="425" y="131"/>
                </a:cubicBezTo>
                <a:cubicBezTo>
                  <a:pt x="420" y="122"/>
                  <a:pt x="414" y="113"/>
                  <a:pt x="408" y="105"/>
                </a:cubicBezTo>
                <a:cubicBezTo>
                  <a:pt x="411" y="102"/>
                  <a:pt x="416" y="95"/>
                  <a:pt x="418" y="84"/>
                </a:cubicBezTo>
                <a:cubicBezTo>
                  <a:pt x="421" y="73"/>
                  <a:pt x="412" y="62"/>
                  <a:pt x="412" y="62"/>
                </a:cubicBezTo>
                <a:cubicBezTo>
                  <a:pt x="412" y="62"/>
                  <a:pt x="401" y="73"/>
                  <a:pt x="401" y="84"/>
                </a:cubicBezTo>
                <a:cubicBezTo>
                  <a:pt x="400" y="89"/>
                  <a:pt x="403" y="95"/>
                  <a:pt x="404" y="100"/>
                </a:cubicBezTo>
                <a:cubicBezTo>
                  <a:pt x="398" y="91"/>
                  <a:pt x="391" y="84"/>
                  <a:pt x="384" y="77"/>
                </a:cubicBezTo>
                <a:cubicBezTo>
                  <a:pt x="386" y="74"/>
                  <a:pt x="390" y="66"/>
                  <a:pt x="390" y="55"/>
                </a:cubicBezTo>
                <a:cubicBezTo>
                  <a:pt x="391" y="44"/>
                  <a:pt x="381" y="35"/>
                  <a:pt x="381" y="35"/>
                </a:cubicBezTo>
                <a:cubicBezTo>
                  <a:pt x="381" y="35"/>
                  <a:pt x="372" y="47"/>
                  <a:pt x="373" y="59"/>
                </a:cubicBezTo>
                <a:cubicBezTo>
                  <a:pt x="374" y="63"/>
                  <a:pt x="377" y="69"/>
                  <a:pt x="380" y="73"/>
                </a:cubicBezTo>
                <a:cubicBezTo>
                  <a:pt x="377" y="71"/>
                  <a:pt x="375" y="69"/>
                  <a:pt x="372" y="67"/>
                </a:cubicBezTo>
                <a:cubicBezTo>
                  <a:pt x="367" y="63"/>
                  <a:pt x="361" y="59"/>
                  <a:pt x="356" y="55"/>
                </a:cubicBezTo>
                <a:cubicBezTo>
                  <a:pt x="357" y="53"/>
                  <a:pt x="360" y="44"/>
                  <a:pt x="358" y="32"/>
                </a:cubicBezTo>
                <a:cubicBezTo>
                  <a:pt x="356" y="22"/>
                  <a:pt x="345" y="14"/>
                  <a:pt x="345" y="14"/>
                </a:cubicBezTo>
                <a:cubicBezTo>
                  <a:pt x="345" y="14"/>
                  <a:pt x="339" y="28"/>
                  <a:pt x="342" y="38"/>
                </a:cubicBezTo>
                <a:cubicBezTo>
                  <a:pt x="344" y="44"/>
                  <a:pt x="349" y="49"/>
                  <a:pt x="352" y="53"/>
                </a:cubicBezTo>
                <a:cubicBezTo>
                  <a:pt x="342" y="46"/>
                  <a:pt x="332" y="41"/>
                  <a:pt x="324" y="38"/>
                </a:cubicBezTo>
                <a:cubicBezTo>
                  <a:pt x="325" y="36"/>
                  <a:pt x="326" y="27"/>
                  <a:pt x="323" y="16"/>
                </a:cubicBezTo>
                <a:cubicBezTo>
                  <a:pt x="319" y="5"/>
                  <a:pt x="307" y="0"/>
                  <a:pt x="307" y="0"/>
                </a:cubicBezTo>
                <a:cubicBezTo>
                  <a:pt x="307" y="0"/>
                  <a:pt x="303" y="14"/>
                  <a:pt x="308" y="24"/>
                </a:cubicBezTo>
                <a:cubicBezTo>
                  <a:pt x="311" y="29"/>
                  <a:pt x="318" y="34"/>
                  <a:pt x="321" y="37"/>
                </a:cubicBezTo>
                <a:cubicBezTo>
                  <a:pt x="316" y="34"/>
                  <a:pt x="311" y="33"/>
                  <a:pt x="306" y="31"/>
                </a:cubicBezTo>
                <a:cubicBezTo>
                  <a:pt x="305" y="30"/>
                  <a:pt x="299" y="22"/>
                  <a:pt x="291" y="21"/>
                </a:cubicBezTo>
                <a:cubicBezTo>
                  <a:pt x="285" y="20"/>
                  <a:pt x="275" y="24"/>
                  <a:pt x="275" y="24"/>
                </a:cubicBezTo>
                <a:cubicBezTo>
                  <a:pt x="275" y="24"/>
                  <a:pt x="279" y="30"/>
                  <a:pt x="290" y="34"/>
                </a:cubicBezTo>
                <a:cubicBezTo>
                  <a:pt x="296" y="36"/>
                  <a:pt x="304" y="33"/>
                  <a:pt x="306" y="32"/>
                </a:cubicBezTo>
                <a:cubicBezTo>
                  <a:pt x="311" y="34"/>
                  <a:pt x="318" y="36"/>
                  <a:pt x="325" y="40"/>
                </a:cubicBezTo>
                <a:cubicBezTo>
                  <a:pt x="321" y="39"/>
                  <a:pt x="312" y="38"/>
                  <a:pt x="306" y="40"/>
                </a:cubicBezTo>
                <a:cubicBezTo>
                  <a:pt x="296" y="43"/>
                  <a:pt x="289" y="56"/>
                  <a:pt x="289" y="56"/>
                </a:cubicBezTo>
                <a:cubicBezTo>
                  <a:pt x="289" y="56"/>
                  <a:pt x="301" y="61"/>
                  <a:pt x="311" y="56"/>
                </a:cubicBezTo>
                <a:cubicBezTo>
                  <a:pt x="321" y="50"/>
                  <a:pt x="326" y="43"/>
                  <a:pt x="327" y="41"/>
                </a:cubicBezTo>
                <a:cubicBezTo>
                  <a:pt x="335" y="45"/>
                  <a:pt x="345" y="50"/>
                  <a:pt x="354" y="56"/>
                </a:cubicBezTo>
                <a:cubicBezTo>
                  <a:pt x="350" y="55"/>
                  <a:pt x="342" y="53"/>
                  <a:pt x="337" y="54"/>
                </a:cubicBezTo>
                <a:cubicBezTo>
                  <a:pt x="326" y="55"/>
                  <a:pt x="317" y="67"/>
                  <a:pt x="317" y="67"/>
                </a:cubicBezTo>
                <a:cubicBezTo>
                  <a:pt x="317" y="67"/>
                  <a:pt x="328" y="74"/>
                  <a:pt x="339" y="71"/>
                </a:cubicBezTo>
                <a:cubicBezTo>
                  <a:pt x="349" y="67"/>
                  <a:pt x="356" y="61"/>
                  <a:pt x="358" y="59"/>
                </a:cubicBezTo>
                <a:cubicBezTo>
                  <a:pt x="362" y="62"/>
                  <a:pt x="366" y="65"/>
                  <a:pt x="371" y="69"/>
                </a:cubicBezTo>
                <a:cubicBezTo>
                  <a:pt x="375" y="72"/>
                  <a:pt x="379" y="75"/>
                  <a:pt x="383" y="79"/>
                </a:cubicBezTo>
                <a:cubicBezTo>
                  <a:pt x="378" y="77"/>
                  <a:pt x="371" y="73"/>
                  <a:pt x="366" y="73"/>
                </a:cubicBezTo>
                <a:cubicBezTo>
                  <a:pt x="354" y="73"/>
                  <a:pt x="343" y="83"/>
                  <a:pt x="343" y="83"/>
                </a:cubicBezTo>
                <a:cubicBezTo>
                  <a:pt x="343" y="83"/>
                  <a:pt x="353" y="92"/>
                  <a:pt x="364" y="90"/>
                </a:cubicBezTo>
                <a:cubicBezTo>
                  <a:pt x="376" y="89"/>
                  <a:pt x="383" y="84"/>
                  <a:pt x="385" y="82"/>
                </a:cubicBezTo>
                <a:cubicBezTo>
                  <a:pt x="392" y="89"/>
                  <a:pt x="399" y="97"/>
                  <a:pt x="405" y="106"/>
                </a:cubicBezTo>
                <a:cubicBezTo>
                  <a:pt x="402" y="103"/>
                  <a:pt x="396" y="99"/>
                  <a:pt x="391" y="97"/>
                </a:cubicBezTo>
                <a:cubicBezTo>
                  <a:pt x="379" y="95"/>
                  <a:pt x="366" y="103"/>
                  <a:pt x="366" y="103"/>
                </a:cubicBezTo>
                <a:cubicBezTo>
                  <a:pt x="366" y="103"/>
                  <a:pt x="375" y="114"/>
                  <a:pt x="386" y="115"/>
                </a:cubicBezTo>
                <a:cubicBezTo>
                  <a:pt x="397" y="115"/>
                  <a:pt x="405" y="112"/>
                  <a:pt x="408" y="110"/>
                </a:cubicBezTo>
                <a:cubicBezTo>
                  <a:pt x="414" y="118"/>
                  <a:pt x="419" y="127"/>
                  <a:pt x="423" y="136"/>
                </a:cubicBezTo>
                <a:cubicBezTo>
                  <a:pt x="420" y="132"/>
                  <a:pt x="415" y="128"/>
                  <a:pt x="411" y="126"/>
                </a:cubicBezTo>
                <a:cubicBezTo>
                  <a:pt x="400" y="122"/>
                  <a:pt x="385" y="128"/>
                  <a:pt x="385" y="128"/>
                </a:cubicBezTo>
                <a:cubicBezTo>
                  <a:pt x="385" y="128"/>
                  <a:pt x="392" y="140"/>
                  <a:pt x="403" y="143"/>
                </a:cubicBezTo>
                <a:cubicBezTo>
                  <a:pt x="414" y="145"/>
                  <a:pt x="423" y="143"/>
                  <a:pt x="426" y="142"/>
                </a:cubicBezTo>
                <a:cubicBezTo>
                  <a:pt x="430" y="151"/>
                  <a:pt x="434" y="160"/>
                  <a:pt x="437" y="170"/>
                </a:cubicBezTo>
                <a:cubicBezTo>
                  <a:pt x="434" y="166"/>
                  <a:pt x="430" y="160"/>
                  <a:pt x="426" y="158"/>
                </a:cubicBezTo>
                <a:cubicBezTo>
                  <a:pt x="416" y="152"/>
                  <a:pt x="400" y="155"/>
                  <a:pt x="400" y="155"/>
                </a:cubicBezTo>
                <a:cubicBezTo>
                  <a:pt x="400" y="155"/>
                  <a:pt x="404" y="169"/>
                  <a:pt x="415" y="173"/>
                </a:cubicBezTo>
                <a:cubicBezTo>
                  <a:pt x="426" y="177"/>
                  <a:pt x="435" y="177"/>
                  <a:pt x="439" y="177"/>
                </a:cubicBezTo>
                <a:cubicBezTo>
                  <a:pt x="441" y="186"/>
                  <a:pt x="443" y="196"/>
                  <a:pt x="444" y="206"/>
                </a:cubicBezTo>
                <a:cubicBezTo>
                  <a:pt x="442" y="202"/>
                  <a:pt x="439" y="195"/>
                  <a:pt x="435" y="192"/>
                </a:cubicBezTo>
                <a:cubicBezTo>
                  <a:pt x="426" y="184"/>
                  <a:pt x="409" y="184"/>
                  <a:pt x="409" y="184"/>
                </a:cubicBezTo>
                <a:cubicBezTo>
                  <a:pt x="409" y="184"/>
                  <a:pt x="412" y="199"/>
                  <a:pt x="422" y="205"/>
                </a:cubicBezTo>
                <a:cubicBezTo>
                  <a:pt x="431" y="212"/>
                  <a:pt x="441" y="213"/>
                  <a:pt x="444" y="213"/>
                </a:cubicBezTo>
                <a:cubicBezTo>
                  <a:pt x="445" y="222"/>
                  <a:pt x="445" y="232"/>
                  <a:pt x="444" y="242"/>
                </a:cubicBezTo>
                <a:cubicBezTo>
                  <a:pt x="443" y="237"/>
                  <a:pt x="441" y="231"/>
                  <a:pt x="438" y="227"/>
                </a:cubicBezTo>
                <a:cubicBezTo>
                  <a:pt x="430" y="217"/>
                  <a:pt x="413" y="214"/>
                  <a:pt x="413" y="214"/>
                </a:cubicBezTo>
                <a:cubicBezTo>
                  <a:pt x="413" y="214"/>
                  <a:pt x="413" y="230"/>
                  <a:pt x="422" y="238"/>
                </a:cubicBezTo>
                <a:cubicBezTo>
                  <a:pt x="431" y="246"/>
                  <a:pt x="439" y="249"/>
                  <a:pt x="443" y="250"/>
                </a:cubicBezTo>
                <a:cubicBezTo>
                  <a:pt x="442" y="259"/>
                  <a:pt x="441" y="268"/>
                  <a:pt x="439" y="277"/>
                </a:cubicBezTo>
                <a:cubicBezTo>
                  <a:pt x="438" y="271"/>
                  <a:pt x="437" y="265"/>
                  <a:pt x="435" y="261"/>
                </a:cubicBezTo>
                <a:cubicBezTo>
                  <a:pt x="429" y="249"/>
                  <a:pt x="413" y="244"/>
                  <a:pt x="413" y="244"/>
                </a:cubicBezTo>
                <a:cubicBezTo>
                  <a:pt x="413" y="244"/>
                  <a:pt x="410" y="259"/>
                  <a:pt x="417" y="269"/>
                </a:cubicBezTo>
                <a:cubicBezTo>
                  <a:pt x="424" y="278"/>
                  <a:pt x="432" y="283"/>
                  <a:pt x="436" y="284"/>
                </a:cubicBezTo>
                <a:cubicBezTo>
                  <a:pt x="434" y="293"/>
                  <a:pt x="431" y="301"/>
                  <a:pt x="427" y="309"/>
                </a:cubicBezTo>
                <a:cubicBezTo>
                  <a:pt x="428" y="304"/>
                  <a:pt x="428" y="298"/>
                  <a:pt x="426" y="294"/>
                </a:cubicBezTo>
                <a:cubicBezTo>
                  <a:pt x="422" y="281"/>
                  <a:pt x="407" y="273"/>
                  <a:pt x="407" y="273"/>
                </a:cubicBezTo>
                <a:cubicBezTo>
                  <a:pt x="407" y="273"/>
                  <a:pt x="401" y="287"/>
                  <a:pt x="407" y="299"/>
                </a:cubicBezTo>
                <a:cubicBezTo>
                  <a:pt x="412" y="309"/>
                  <a:pt x="419" y="315"/>
                  <a:pt x="423" y="317"/>
                </a:cubicBezTo>
                <a:cubicBezTo>
                  <a:pt x="419" y="325"/>
                  <a:pt x="415" y="333"/>
                  <a:pt x="410" y="340"/>
                </a:cubicBezTo>
                <a:cubicBezTo>
                  <a:pt x="412" y="335"/>
                  <a:pt x="413" y="329"/>
                  <a:pt x="412" y="325"/>
                </a:cubicBezTo>
                <a:cubicBezTo>
                  <a:pt x="410" y="311"/>
                  <a:pt x="396" y="300"/>
                  <a:pt x="396" y="300"/>
                </a:cubicBezTo>
                <a:cubicBezTo>
                  <a:pt x="396" y="300"/>
                  <a:pt x="388" y="314"/>
                  <a:pt x="392" y="326"/>
                </a:cubicBezTo>
                <a:cubicBezTo>
                  <a:pt x="395" y="337"/>
                  <a:pt x="401" y="345"/>
                  <a:pt x="404" y="348"/>
                </a:cubicBezTo>
                <a:cubicBezTo>
                  <a:pt x="399" y="355"/>
                  <a:pt x="393" y="362"/>
                  <a:pt x="387" y="368"/>
                </a:cubicBezTo>
                <a:cubicBezTo>
                  <a:pt x="390" y="364"/>
                  <a:pt x="392" y="358"/>
                  <a:pt x="392" y="353"/>
                </a:cubicBezTo>
                <a:cubicBezTo>
                  <a:pt x="393" y="339"/>
                  <a:pt x="381" y="325"/>
                  <a:pt x="381" y="325"/>
                </a:cubicBezTo>
                <a:cubicBezTo>
                  <a:pt x="381" y="325"/>
                  <a:pt x="370" y="338"/>
                  <a:pt x="371" y="351"/>
                </a:cubicBezTo>
                <a:cubicBezTo>
                  <a:pt x="373" y="363"/>
                  <a:pt x="378" y="371"/>
                  <a:pt x="381" y="375"/>
                </a:cubicBezTo>
                <a:cubicBezTo>
                  <a:pt x="374" y="382"/>
                  <a:pt x="367" y="387"/>
                  <a:pt x="360" y="392"/>
                </a:cubicBezTo>
                <a:cubicBezTo>
                  <a:pt x="363" y="388"/>
                  <a:pt x="367" y="382"/>
                  <a:pt x="368" y="377"/>
                </a:cubicBezTo>
                <a:cubicBezTo>
                  <a:pt x="371" y="364"/>
                  <a:pt x="361" y="348"/>
                  <a:pt x="361" y="348"/>
                </a:cubicBezTo>
                <a:cubicBezTo>
                  <a:pt x="361" y="348"/>
                  <a:pt x="348" y="358"/>
                  <a:pt x="347" y="372"/>
                </a:cubicBezTo>
                <a:cubicBezTo>
                  <a:pt x="347" y="384"/>
                  <a:pt x="350" y="393"/>
                  <a:pt x="352" y="398"/>
                </a:cubicBezTo>
                <a:cubicBezTo>
                  <a:pt x="350" y="399"/>
                  <a:pt x="347" y="401"/>
                  <a:pt x="344" y="402"/>
                </a:cubicBezTo>
                <a:cubicBezTo>
                  <a:pt x="339" y="405"/>
                  <a:pt x="335" y="408"/>
                  <a:pt x="330" y="410"/>
                </a:cubicBezTo>
                <a:cubicBezTo>
                  <a:pt x="334" y="406"/>
                  <a:pt x="338" y="401"/>
                  <a:pt x="340" y="397"/>
                </a:cubicBezTo>
                <a:cubicBezTo>
                  <a:pt x="345" y="384"/>
                  <a:pt x="338" y="366"/>
                  <a:pt x="338" y="366"/>
                </a:cubicBezTo>
                <a:cubicBezTo>
                  <a:pt x="338" y="366"/>
                  <a:pt x="323" y="374"/>
                  <a:pt x="320" y="388"/>
                </a:cubicBezTo>
                <a:cubicBezTo>
                  <a:pt x="317" y="400"/>
                  <a:pt x="319" y="410"/>
                  <a:pt x="320" y="414"/>
                </a:cubicBezTo>
                <a:cubicBezTo>
                  <a:pt x="312" y="418"/>
                  <a:pt x="304" y="421"/>
                  <a:pt x="297" y="423"/>
                </a:cubicBezTo>
                <a:cubicBezTo>
                  <a:pt x="301" y="420"/>
                  <a:pt x="306" y="416"/>
                  <a:pt x="309" y="412"/>
                </a:cubicBezTo>
                <a:cubicBezTo>
                  <a:pt x="316" y="399"/>
                  <a:pt x="312" y="380"/>
                  <a:pt x="312" y="380"/>
                </a:cubicBezTo>
                <a:cubicBezTo>
                  <a:pt x="312" y="380"/>
                  <a:pt x="296" y="386"/>
                  <a:pt x="290" y="399"/>
                </a:cubicBezTo>
                <a:cubicBezTo>
                  <a:pt x="286" y="410"/>
                  <a:pt x="286" y="420"/>
                  <a:pt x="286" y="426"/>
                </a:cubicBezTo>
                <a:cubicBezTo>
                  <a:pt x="270" y="429"/>
                  <a:pt x="261" y="430"/>
                  <a:pt x="261" y="430"/>
                </a:cubicBezTo>
                <a:cubicBezTo>
                  <a:pt x="261" y="433"/>
                  <a:pt x="261" y="433"/>
                  <a:pt x="261" y="433"/>
                </a:cubicBezTo>
                <a:cubicBezTo>
                  <a:pt x="262" y="437"/>
                  <a:pt x="262" y="437"/>
                  <a:pt x="262" y="437"/>
                </a:cubicBezTo>
                <a:cubicBezTo>
                  <a:pt x="262" y="437"/>
                  <a:pt x="274" y="436"/>
                  <a:pt x="293" y="431"/>
                </a:cubicBezTo>
                <a:cubicBezTo>
                  <a:pt x="296" y="435"/>
                  <a:pt x="302" y="443"/>
                  <a:pt x="312" y="450"/>
                </a:cubicBezTo>
                <a:cubicBezTo>
                  <a:pt x="325" y="457"/>
                  <a:pt x="341" y="452"/>
                  <a:pt x="341" y="452"/>
                </a:cubicBezTo>
                <a:cubicBezTo>
                  <a:pt x="341" y="452"/>
                  <a:pt x="333" y="435"/>
                  <a:pt x="320" y="429"/>
                </a:cubicBezTo>
                <a:cubicBezTo>
                  <a:pt x="316" y="428"/>
                  <a:pt x="311" y="427"/>
                  <a:pt x="306" y="427"/>
                </a:cubicBezTo>
                <a:cubicBezTo>
                  <a:pt x="313" y="425"/>
                  <a:pt x="320" y="422"/>
                  <a:pt x="328" y="418"/>
                </a:cubicBezTo>
                <a:cubicBezTo>
                  <a:pt x="331" y="422"/>
                  <a:pt x="338" y="429"/>
                  <a:pt x="350" y="433"/>
                </a:cubicBezTo>
                <a:cubicBezTo>
                  <a:pt x="363" y="438"/>
                  <a:pt x="378" y="431"/>
                  <a:pt x="378" y="431"/>
                </a:cubicBezTo>
                <a:cubicBezTo>
                  <a:pt x="378" y="431"/>
                  <a:pt x="367" y="415"/>
                  <a:pt x="353" y="412"/>
                </a:cubicBezTo>
                <a:cubicBezTo>
                  <a:pt x="349" y="411"/>
                  <a:pt x="344" y="412"/>
                  <a:pt x="340" y="412"/>
                </a:cubicBezTo>
                <a:cubicBezTo>
                  <a:pt x="342" y="411"/>
                  <a:pt x="345" y="409"/>
                  <a:pt x="348" y="408"/>
                </a:cubicBezTo>
                <a:cubicBezTo>
                  <a:pt x="352" y="405"/>
                  <a:pt x="356" y="403"/>
                  <a:pt x="360" y="400"/>
                </a:cubicBezTo>
                <a:cubicBezTo>
                  <a:pt x="364" y="403"/>
                  <a:pt x="372" y="408"/>
                  <a:pt x="384" y="411"/>
                </a:cubicBezTo>
                <a:cubicBezTo>
                  <a:pt x="397" y="413"/>
                  <a:pt x="411" y="403"/>
                  <a:pt x="411" y="403"/>
                </a:cubicBezTo>
                <a:cubicBezTo>
                  <a:pt x="411" y="403"/>
                  <a:pt x="398" y="390"/>
                  <a:pt x="384" y="389"/>
                </a:cubicBezTo>
                <a:cubicBezTo>
                  <a:pt x="380" y="389"/>
                  <a:pt x="375" y="390"/>
                  <a:pt x="371" y="392"/>
                </a:cubicBezTo>
                <a:cubicBezTo>
                  <a:pt x="377" y="387"/>
                  <a:pt x="383" y="382"/>
                  <a:pt x="389" y="376"/>
                </a:cubicBezTo>
                <a:cubicBezTo>
                  <a:pt x="393" y="378"/>
                  <a:pt x="402" y="382"/>
                  <a:pt x="413" y="382"/>
                </a:cubicBezTo>
                <a:cubicBezTo>
                  <a:pt x="427" y="383"/>
                  <a:pt x="438" y="371"/>
                  <a:pt x="438" y="371"/>
                </a:cubicBezTo>
                <a:cubicBezTo>
                  <a:pt x="438" y="371"/>
                  <a:pt x="423" y="360"/>
                  <a:pt x="409" y="362"/>
                </a:cubicBezTo>
                <a:cubicBezTo>
                  <a:pt x="405" y="362"/>
                  <a:pt x="401" y="365"/>
                  <a:pt x="397" y="367"/>
                </a:cubicBezTo>
                <a:cubicBezTo>
                  <a:pt x="402" y="361"/>
                  <a:pt x="407" y="354"/>
                  <a:pt x="412" y="347"/>
                </a:cubicBezTo>
                <a:cubicBezTo>
                  <a:pt x="416" y="349"/>
                  <a:pt x="425" y="351"/>
                  <a:pt x="437" y="349"/>
                </a:cubicBezTo>
                <a:cubicBezTo>
                  <a:pt x="450" y="347"/>
                  <a:pt x="459" y="334"/>
                  <a:pt x="459" y="334"/>
                </a:cubicBezTo>
                <a:cubicBezTo>
                  <a:pt x="459" y="334"/>
                  <a:pt x="443" y="326"/>
                  <a:pt x="430" y="330"/>
                </a:cubicBezTo>
                <a:cubicBezTo>
                  <a:pt x="426" y="332"/>
                  <a:pt x="421" y="335"/>
                  <a:pt x="418" y="338"/>
                </a:cubicBezTo>
                <a:cubicBezTo>
                  <a:pt x="422" y="331"/>
                  <a:pt x="426" y="323"/>
                  <a:pt x="430" y="315"/>
                </a:cubicBezTo>
                <a:cubicBezTo>
                  <a:pt x="434" y="316"/>
                  <a:pt x="444" y="317"/>
                  <a:pt x="455" y="313"/>
                </a:cubicBezTo>
                <a:cubicBezTo>
                  <a:pt x="467" y="309"/>
                  <a:pt x="473" y="295"/>
                  <a:pt x="473" y="295"/>
                </a:cubicBezTo>
                <a:cubicBezTo>
                  <a:pt x="473" y="295"/>
                  <a:pt x="457" y="290"/>
                  <a:pt x="445" y="296"/>
                </a:cubicBezTo>
                <a:cubicBezTo>
                  <a:pt x="441" y="298"/>
                  <a:pt x="437" y="302"/>
                  <a:pt x="434" y="306"/>
                </a:cubicBezTo>
                <a:cubicBezTo>
                  <a:pt x="437" y="298"/>
                  <a:pt x="440" y="290"/>
                  <a:pt x="442" y="281"/>
                </a:cubicBezTo>
                <a:cubicBezTo>
                  <a:pt x="447" y="281"/>
                  <a:pt x="456" y="280"/>
                  <a:pt x="466" y="275"/>
                </a:cubicBez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10" name="Freeform 11"/>
          <p:cNvSpPr>
            <a:spLocks noEditPoints="1"/>
          </p:cNvSpPr>
          <p:nvPr userDrawn="1"/>
        </p:nvSpPr>
        <p:spPr bwMode="auto">
          <a:xfrm>
            <a:off x="8825949" y="1343991"/>
            <a:ext cx="2163785" cy="2057215"/>
          </a:xfrm>
          <a:custGeom>
            <a:avLst/>
            <a:gdLst>
              <a:gd name="T0" fmla="*/ 160 w 481"/>
              <a:gd name="T1" fmla="*/ 414 h 457"/>
              <a:gd name="T2" fmla="*/ 128 w 481"/>
              <a:gd name="T3" fmla="*/ 398 h 457"/>
              <a:gd name="T4" fmla="*/ 109 w 481"/>
              <a:gd name="T5" fmla="*/ 351 h 457"/>
              <a:gd name="T6" fmla="*/ 84 w 481"/>
              <a:gd name="T7" fmla="*/ 300 h 457"/>
              <a:gd name="T8" fmla="*/ 54 w 481"/>
              <a:gd name="T9" fmla="*/ 294 h 457"/>
              <a:gd name="T10" fmla="*/ 42 w 481"/>
              <a:gd name="T11" fmla="*/ 277 h 457"/>
              <a:gd name="T12" fmla="*/ 36 w 481"/>
              <a:gd name="T13" fmla="*/ 213 h 457"/>
              <a:gd name="T14" fmla="*/ 65 w 481"/>
              <a:gd name="T15" fmla="*/ 173 h 457"/>
              <a:gd name="T16" fmla="*/ 95 w 481"/>
              <a:gd name="T17" fmla="*/ 128 h 457"/>
              <a:gd name="T18" fmla="*/ 90 w 481"/>
              <a:gd name="T19" fmla="*/ 97 h 457"/>
              <a:gd name="T20" fmla="*/ 98 w 481"/>
              <a:gd name="T21" fmla="*/ 79 h 457"/>
              <a:gd name="T22" fmla="*/ 126 w 481"/>
              <a:gd name="T23" fmla="*/ 56 h 457"/>
              <a:gd name="T24" fmla="*/ 175 w 481"/>
              <a:gd name="T25" fmla="*/ 32 h 457"/>
              <a:gd name="T26" fmla="*/ 172 w 481"/>
              <a:gd name="T27" fmla="*/ 24 h 457"/>
              <a:gd name="T28" fmla="*/ 135 w 481"/>
              <a:gd name="T29" fmla="*/ 14 h 457"/>
              <a:gd name="T30" fmla="*/ 100 w 481"/>
              <a:gd name="T31" fmla="*/ 35 h 457"/>
              <a:gd name="T32" fmla="*/ 62 w 481"/>
              <a:gd name="T33" fmla="*/ 84 h 457"/>
              <a:gd name="T34" fmla="*/ 53 w 481"/>
              <a:gd name="T35" fmla="*/ 137 h 457"/>
              <a:gd name="T36" fmla="*/ 33 w 481"/>
              <a:gd name="T37" fmla="*/ 199 h 457"/>
              <a:gd name="T38" fmla="*/ 25 w 481"/>
              <a:gd name="T39" fmla="*/ 223 h 457"/>
              <a:gd name="T40" fmla="*/ 0 w 481"/>
              <a:gd name="T41" fmla="*/ 254 h 457"/>
              <a:gd name="T42" fmla="*/ 25 w 481"/>
              <a:gd name="T43" fmla="*/ 313 h 457"/>
              <a:gd name="T44" fmla="*/ 69 w 481"/>
              <a:gd name="T45" fmla="*/ 347 h 457"/>
              <a:gd name="T46" fmla="*/ 110 w 481"/>
              <a:gd name="T47" fmla="*/ 392 h 457"/>
              <a:gd name="T48" fmla="*/ 141 w 481"/>
              <a:gd name="T49" fmla="*/ 412 h 457"/>
              <a:gd name="T50" fmla="*/ 161 w 481"/>
              <a:gd name="T51" fmla="*/ 429 h 457"/>
              <a:gd name="T52" fmla="*/ 220 w 481"/>
              <a:gd name="T53" fmla="*/ 430 h 457"/>
              <a:gd name="T54" fmla="*/ 448 w 481"/>
              <a:gd name="T55" fmla="*/ 245 h 457"/>
              <a:gd name="T56" fmla="*/ 468 w 481"/>
              <a:gd name="T57" fmla="*/ 194 h 457"/>
              <a:gd name="T58" fmla="*/ 460 w 481"/>
              <a:gd name="T59" fmla="*/ 131 h 457"/>
              <a:gd name="T60" fmla="*/ 423 w 481"/>
              <a:gd name="T61" fmla="*/ 115 h 457"/>
              <a:gd name="T62" fmla="*/ 404 w 481"/>
              <a:gd name="T63" fmla="*/ 100 h 457"/>
              <a:gd name="T64" fmla="*/ 372 w 481"/>
              <a:gd name="T65" fmla="*/ 67 h 457"/>
              <a:gd name="T66" fmla="*/ 324 w 481"/>
              <a:gd name="T67" fmla="*/ 38 h 457"/>
              <a:gd name="T68" fmla="*/ 291 w 481"/>
              <a:gd name="T69" fmla="*/ 21 h 457"/>
              <a:gd name="T70" fmla="*/ 289 w 481"/>
              <a:gd name="T71" fmla="*/ 56 h 457"/>
              <a:gd name="T72" fmla="*/ 339 w 481"/>
              <a:gd name="T73" fmla="*/ 71 h 457"/>
              <a:gd name="T74" fmla="*/ 364 w 481"/>
              <a:gd name="T75" fmla="*/ 90 h 457"/>
              <a:gd name="T76" fmla="*/ 408 w 481"/>
              <a:gd name="T77" fmla="*/ 110 h 457"/>
              <a:gd name="T78" fmla="*/ 437 w 481"/>
              <a:gd name="T79" fmla="*/ 170 h 457"/>
              <a:gd name="T80" fmla="*/ 435 w 481"/>
              <a:gd name="T81" fmla="*/ 192 h 457"/>
              <a:gd name="T82" fmla="*/ 413 w 481"/>
              <a:gd name="T83" fmla="*/ 214 h 457"/>
              <a:gd name="T84" fmla="*/ 417 w 481"/>
              <a:gd name="T85" fmla="*/ 269 h 457"/>
              <a:gd name="T86" fmla="*/ 423 w 481"/>
              <a:gd name="T87" fmla="*/ 317 h 457"/>
              <a:gd name="T88" fmla="*/ 387 w 481"/>
              <a:gd name="T89" fmla="*/ 368 h 457"/>
              <a:gd name="T90" fmla="*/ 368 w 481"/>
              <a:gd name="T91" fmla="*/ 377 h 457"/>
              <a:gd name="T92" fmla="*/ 340 w 481"/>
              <a:gd name="T93" fmla="*/ 397 h 457"/>
              <a:gd name="T94" fmla="*/ 312 w 481"/>
              <a:gd name="T95" fmla="*/ 380 h 457"/>
              <a:gd name="T96" fmla="*/ 293 w 481"/>
              <a:gd name="T97" fmla="*/ 431 h 457"/>
              <a:gd name="T98" fmla="*/ 350 w 481"/>
              <a:gd name="T99" fmla="*/ 433 h 457"/>
              <a:gd name="T100" fmla="*/ 384 w 481"/>
              <a:gd name="T101" fmla="*/ 411 h 457"/>
              <a:gd name="T102" fmla="*/ 438 w 481"/>
              <a:gd name="T103" fmla="*/ 371 h 457"/>
              <a:gd name="T104" fmla="*/ 430 w 481"/>
              <a:gd name="T105" fmla="*/ 330 h 457"/>
              <a:gd name="T106" fmla="*/ 434 w 481"/>
              <a:gd name="T107" fmla="*/ 30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1" h="457">
                <a:moveTo>
                  <a:pt x="194" y="426"/>
                </a:moveTo>
                <a:cubicBezTo>
                  <a:pt x="195" y="420"/>
                  <a:pt x="195" y="410"/>
                  <a:pt x="190" y="399"/>
                </a:cubicBezTo>
                <a:cubicBezTo>
                  <a:pt x="185" y="386"/>
                  <a:pt x="168" y="380"/>
                  <a:pt x="168" y="380"/>
                </a:cubicBezTo>
                <a:cubicBezTo>
                  <a:pt x="168" y="380"/>
                  <a:pt x="164" y="399"/>
                  <a:pt x="172" y="412"/>
                </a:cubicBezTo>
                <a:cubicBezTo>
                  <a:pt x="174" y="416"/>
                  <a:pt x="179" y="420"/>
                  <a:pt x="184" y="423"/>
                </a:cubicBezTo>
                <a:cubicBezTo>
                  <a:pt x="177" y="421"/>
                  <a:pt x="169" y="418"/>
                  <a:pt x="160" y="414"/>
                </a:cubicBezTo>
                <a:cubicBezTo>
                  <a:pt x="161" y="410"/>
                  <a:pt x="163" y="400"/>
                  <a:pt x="161" y="388"/>
                </a:cubicBezTo>
                <a:cubicBezTo>
                  <a:pt x="157" y="374"/>
                  <a:pt x="143" y="366"/>
                  <a:pt x="143" y="366"/>
                </a:cubicBezTo>
                <a:cubicBezTo>
                  <a:pt x="143" y="366"/>
                  <a:pt x="135" y="384"/>
                  <a:pt x="141" y="397"/>
                </a:cubicBezTo>
                <a:cubicBezTo>
                  <a:pt x="143" y="401"/>
                  <a:pt x="147" y="406"/>
                  <a:pt x="150" y="410"/>
                </a:cubicBezTo>
                <a:cubicBezTo>
                  <a:pt x="146" y="408"/>
                  <a:pt x="141" y="405"/>
                  <a:pt x="136" y="402"/>
                </a:cubicBezTo>
                <a:cubicBezTo>
                  <a:pt x="133" y="401"/>
                  <a:pt x="131" y="399"/>
                  <a:pt x="128" y="398"/>
                </a:cubicBezTo>
                <a:cubicBezTo>
                  <a:pt x="130" y="393"/>
                  <a:pt x="134" y="384"/>
                  <a:pt x="133" y="372"/>
                </a:cubicBezTo>
                <a:cubicBezTo>
                  <a:pt x="133" y="358"/>
                  <a:pt x="120" y="348"/>
                  <a:pt x="120" y="348"/>
                </a:cubicBezTo>
                <a:cubicBezTo>
                  <a:pt x="120" y="348"/>
                  <a:pt x="110" y="364"/>
                  <a:pt x="113" y="377"/>
                </a:cubicBezTo>
                <a:cubicBezTo>
                  <a:pt x="114" y="382"/>
                  <a:pt x="117" y="388"/>
                  <a:pt x="120" y="392"/>
                </a:cubicBezTo>
                <a:cubicBezTo>
                  <a:pt x="113" y="387"/>
                  <a:pt x="106" y="382"/>
                  <a:pt x="100" y="375"/>
                </a:cubicBezTo>
                <a:cubicBezTo>
                  <a:pt x="102" y="371"/>
                  <a:pt x="107" y="363"/>
                  <a:pt x="109" y="351"/>
                </a:cubicBezTo>
                <a:cubicBezTo>
                  <a:pt x="111" y="338"/>
                  <a:pt x="100" y="325"/>
                  <a:pt x="100" y="325"/>
                </a:cubicBezTo>
                <a:cubicBezTo>
                  <a:pt x="100" y="325"/>
                  <a:pt x="88" y="339"/>
                  <a:pt x="88" y="353"/>
                </a:cubicBezTo>
                <a:cubicBezTo>
                  <a:pt x="88" y="358"/>
                  <a:pt x="91" y="364"/>
                  <a:pt x="93" y="368"/>
                </a:cubicBezTo>
                <a:cubicBezTo>
                  <a:pt x="87" y="362"/>
                  <a:pt x="81" y="355"/>
                  <a:pt x="76" y="348"/>
                </a:cubicBezTo>
                <a:cubicBezTo>
                  <a:pt x="79" y="345"/>
                  <a:pt x="85" y="337"/>
                  <a:pt x="89" y="326"/>
                </a:cubicBezTo>
                <a:cubicBezTo>
                  <a:pt x="93" y="314"/>
                  <a:pt x="84" y="300"/>
                  <a:pt x="84" y="300"/>
                </a:cubicBezTo>
                <a:cubicBezTo>
                  <a:pt x="84" y="300"/>
                  <a:pt x="70" y="311"/>
                  <a:pt x="68" y="325"/>
                </a:cubicBezTo>
                <a:cubicBezTo>
                  <a:pt x="68" y="329"/>
                  <a:pt x="69" y="335"/>
                  <a:pt x="70" y="340"/>
                </a:cubicBezTo>
                <a:cubicBezTo>
                  <a:pt x="66" y="333"/>
                  <a:pt x="61" y="325"/>
                  <a:pt x="57" y="317"/>
                </a:cubicBezTo>
                <a:cubicBezTo>
                  <a:pt x="61" y="315"/>
                  <a:pt x="68" y="309"/>
                  <a:pt x="74" y="299"/>
                </a:cubicBezTo>
                <a:cubicBezTo>
                  <a:pt x="79" y="287"/>
                  <a:pt x="74" y="273"/>
                  <a:pt x="74" y="273"/>
                </a:cubicBezTo>
                <a:cubicBezTo>
                  <a:pt x="74" y="273"/>
                  <a:pt x="58" y="281"/>
                  <a:pt x="54" y="294"/>
                </a:cubicBezTo>
                <a:cubicBezTo>
                  <a:pt x="53" y="298"/>
                  <a:pt x="53" y="304"/>
                  <a:pt x="53" y="309"/>
                </a:cubicBezTo>
                <a:cubicBezTo>
                  <a:pt x="50" y="301"/>
                  <a:pt x="47" y="293"/>
                  <a:pt x="44" y="284"/>
                </a:cubicBezTo>
                <a:cubicBezTo>
                  <a:pt x="48" y="283"/>
                  <a:pt x="56" y="278"/>
                  <a:pt x="63" y="269"/>
                </a:cubicBezTo>
                <a:cubicBezTo>
                  <a:pt x="71" y="259"/>
                  <a:pt x="68" y="244"/>
                  <a:pt x="68" y="244"/>
                </a:cubicBezTo>
                <a:cubicBezTo>
                  <a:pt x="68" y="244"/>
                  <a:pt x="52" y="249"/>
                  <a:pt x="45" y="261"/>
                </a:cubicBezTo>
                <a:cubicBezTo>
                  <a:pt x="43" y="265"/>
                  <a:pt x="42" y="271"/>
                  <a:pt x="42" y="277"/>
                </a:cubicBezTo>
                <a:cubicBezTo>
                  <a:pt x="40" y="268"/>
                  <a:pt x="38" y="259"/>
                  <a:pt x="37" y="250"/>
                </a:cubicBezTo>
                <a:cubicBezTo>
                  <a:pt x="41" y="249"/>
                  <a:pt x="50" y="246"/>
                  <a:pt x="58" y="238"/>
                </a:cubicBezTo>
                <a:cubicBezTo>
                  <a:pt x="67" y="230"/>
                  <a:pt x="67" y="214"/>
                  <a:pt x="67" y="214"/>
                </a:cubicBezTo>
                <a:cubicBezTo>
                  <a:pt x="67" y="214"/>
                  <a:pt x="50" y="217"/>
                  <a:pt x="43" y="227"/>
                </a:cubicBezTo>
                <a:cubicBezTo>
                  <a:pt x="40" y="231"/>
                  <a:pt x="38" y="237"/>
                  <a:pt x="36" y="242"/>
                </a:cubicBezTo>
                <a:cubicBezTo>
                  <a:pt x="36" y="232"/>
                  <a:pt x="35" y="222"/>
                  <a:pt x="36" y="213"/>
                </a:cubicBezTo>
                <a:cubicBezTo>
                  <a:pt x="40" y="213"/>
                  <a:pt x="49" y="212"/>
                  <a:pt x="59" y="205"/>
                </a:cubicBezTo>
                <a:cubicBezTo>
                  <a:pt x="69" y="199"/>
                  <a:pt x="71" y="184"/>
                  <a:pt x="71" y="184"/>
                </a:cubicBezTo>
                <a:cubicBezTo>
                  <a:pt x="71" y="184"/>
                  <a:pt x="55" y="184"/>
                  <a:pt x="45" y="192"/>
                </a:cubicBezTo>
                <a:cubicBezTo>
                  <a:pt x="42" y="195"/>
                  <a:pt x="39" y="202"/>
                  <a:pt x="37" y="206"/>
                </a:cubicBezTo>
                <a:cubicBezTo>
                  <a:pt x="38" y="196"/>
                  <a:pt x="39" y="186"/>
                  <a:pt x="42" y="177"/>
                </a:cubicBezTo>
                <a:cubicBezTo>
                  <a:pt x="46" y="177"/>
                  <a:pt x="55" y="177"/>
                  <a:pt x="65" y="173"/>
                </a:cubicBezTo>
                <a:cubicBezTo>
                  <a:pt x="76" y="169"/>
                  <a:pt x="81" y="155"/>
                  <a:pt x="81" y="155"/>
                </a:cubicBezTo>
                <a:cubicBezTo>
                  <a:pt x="81" y="155"/>
                  <a:pt x="65" y="152"/>
                  <a:pt x="55" y="158"/>
                </a:cubicBezTo>
                <a:cubicBezTo>
                  <a:pt x="50" y="160"/>
                  <a:pt x="47" y="166"/>
                  <a:pt x="44" y="170"/>
                </a:cubicBezTo>
                <a:cubicBezTo>
                  <a:pt x="47" y="160"/>
                  <a:pt x="50" y="151"/>
                  <a:pt x="54" y="142"/>
                </a:cubicBezTo>
                <a:cubicBezTo>
                  <a:pt x="58" y="143"/>
                  <a:pt x="66" y="145"/>
                  <a:pt x="77" y="143"/>
                </a:cubicBezTo>
                <a:cubicBezTo>
                  <a:pt x="88" y="140"/>
                  <a:pt x="95" y="128"/>
                  <a:pt x="95" y="128"/>
                </a:cubicBezTo>
                <a:cubicBezTo>
                  <a:pt x="95" y="128"/>
                  <a:pt x="81" y="122"/>
                  <a:pt x="69" y="126"/>
                </a:cubicBezTo>
                <a:cubicBezTo>
                  <a:pt x="65" y="128"/>
                  <a:pt x="60" y="132"/>
                  <a:pt x="57" y="136"/>
                </a:cubicBezTo>
                <a:cubicBezTo>
                  <a:pt x="62" y="127"/>
                  <a:pt x="67" y="118"/>
                  <a:pt x="72" y="110"/>
                </a:cubicBezTo>
                <a:cubicBezTo>
                  <a:pt x="75" y="112"/>
                  <a:pt x="83" y="115"/>
                  <a:pt x="94" y="115"/>
                </a:cubicBezTo>
                <a:cubicBezTo>
                  <a:pt x="106" y="114"/>
                  <a:pt x="115" y="103"/>
                  <a:pt x="115" y="103"/>
                </a:cubicBezTo>
                <a:cubicBezTo>
                  <a:pt x="115" y="103"/>
                  <a:pt x="101" y="95"/>
                  <a:pt x="90" y="97"/>
                </a:cubicBezTo>
                <a:cubicBezTo>
                  <a:pt x="85" y="99"/>
                  <a:pt x="79" y="103"/>
                  <a:pt x="75" y="106"/>
                </a:cubicBezTo>
                <a:cubicBezTo>
                  <a:pt x="81" y="97"/>
                  <a:pt x="88" y="89"/>
                  <a:pt x="95" y="82"/>
                </a:cubicBezTo>
                <a:cubicBezTo>
                  <a:pt x="97" y="84"/>
                  <a:pt x="105" y="89"/>
                  <a:pt x="116" y="90"/>
                </a:cubicBezTo>
                <a:cubicBezTo>
                  <a:pt x="127" y="92"/>
                  <a:pt x="138" y="83"/>
                  <a:pt x="138" y="83"/>
                </a:cubicBezTo>
                <a:cubicBezTo>
                  <a:pt x="138" y="83"/>
                  <a:pt x="126" y="73"/>
                  <a:pt x="115" y="73"/>
                </a:cubicBezTo>
                <a:cubicBezTo>
                  <a:pt x="109" y="73"/>
                  <a:pt x="102" y="77"/>
                  <a:pt x="98" y="79"/>
                </a:cubicBezTo>
                <a:cubicBezTo>
                  <a:pt x="102" y="75"/>
                  <a:pt x="106" y="72"/>
                  <a:pt x="110" y="69"/>
                </a:cubicBezTo>
                <a:cubicBezTo>
                  <a:pt x="114" y="65"/>
                  <a:pt x="118" y="62"/>
                  <a:pt x="123" y="59"/>
                </a:cubicBezTo>
                <a:cubicBezTo>
                  <a:pt x="125" y="61"/>
                  <a:pt x="131" y="67"/>
                  <a:pt x="142" y="71"/>
                </a:cubicBezTo>
                <a:cubicBezTo>
                  <a:pt x="152" y="74"/>
                  <a:pt x="164" y="67"/>
                  <a:pt x="164" y="67"/>
                </a:cubicBezTo>
                <a:cubicBezTo>
                  <a:pt x="164" y="67"/>
                  <a:pt x="154" y="55"/>
                  <a:pt x="143" y="54"/>
                </a:cubicBezTo>
                <a:cubicBezTo>
                  <a:pt x="138" y="53"/>
                  <a:pt x="131" y="55"/>
                  <a:pt x="126" y="56"/>
                </a:cubicBezTo>
                <a:cubicBezTo>
                  <a:pt x="136" y="50"/>
                  <a:pt x="145" y="45"/>
                  <a:pt x="153" y="41"/>
                </a:cubicBezTo>
                <a:cubicBezTo>
                  <a:pt x="155" y="43"/>
                  <a:pt x="160" y="50"/>
                  <a:pt x="170" y="56"/>
                </a:cubicBezTo>
                <a:cubicBezTo>
                  <a:pt x="179" y="61"/>
                  <a:pt x="192" y="56"/>
                  <a:pt x="192" y="56"/>
                </a:cubicBezTo>
                <a:cubicBezTo>
                  <a:pt x="192" y="56"/>
                  <a:pt x="185" y="43"/>
                  <a:pt x="174" y="40"/>
                </a:cubicBezTo>
                <a:cubicBezTo>
                  <a:pt x="169" y="38"/>
                  <a:pt x="160" y="39"/>
                  <a:pt x="156" y="40"/>
                </a:cubicBezTo>
                <a:cubicBezTo>
                  <a:pt x="163" y="36"/>
                  <a:pt x="169" y="34"/>
                  <a:pt x="175" y="32"/>
                </a:cubicBezTo>
                <a:cubicBezTo>
                  <a:pt x="177" y="33"/>
                  <a:pt x="184" y="36"/>
                  <a:pt x="191" y="34"/>
                </a:cubicBezTo>
                <a:cubicBezTo>
                  <a:pt x="201" y="30"/>
                  <a:pt x="206" y="24"/>
                  <a:pt x="206" y="24"/>
                </a:cubicBezTo>
                <a:cubicBezTo>
                  <a:pt x="206" y="24"/>
                  <a:pt x="196" y="20"/>
                  <a:pt x="189" y="21"/>
                </a:cubicBezTo>
                <a:cubicBezTo>
                  <a:pt x="182" y="22"/>
                  <a:pt x="175" y="30"/>
                  <a:pt x="174" y="31"/>
                </a:cubicBezTo>
                <a:cubicBezTo>
                  <a:pt x="170" y="33"/>
                  <a:pt x="165" y="34"/>
                  <a:pt x="159" y="37"/>
                </a:cubicBezTo>
                <a:cubicBezTo>
                  <a:pt x="163" y="34"/>
                  <a:pt x="170" y="29"/>
                  <a:pt x="172" y="24"/>
                </a:cubicBezTo>
                <a:cubicBezTo>
                  <a:pt x="177" y="14"/>
                  <a:pt x="173" y="0"/>
                  <a:pt x="173" y="0"/>
                </a:cubicBezTo>
                <a:cubicBezTo>
                  <a:pt x="173" y="0"/>
                  <a:pt x="161" y="5"/>
                  <a:pt x="158" y="16"/>
                </a:cubicBezTo>
                <a:cubicBezTo>
                  <a:pt x="154" y="27"/>
                  <a:pt x="156" y="36"/>
                  <a:pt x="156" y="38"/>
                </a:cubicBezTo>
                <a:cubicBezTo>
                  <a:pt x="148" y="41"/>
                  <a:pt x="138" y="46"/>
                  <a:pt x="128" y="53"/>
                </a:cubicBezTo>
                <a:cubicBezTo>
                  <a:pt x="132" y="49"/>
                  <a:pt x="137" y="44"/>
                  <a:pt x="138" y="38"/>
                </a:cubicBezTo>
                <a:cubicBezTo>
                  <a:pt x="142" y="28"/>
                  <a:pt x="135" y="14"/>
                  <a:pt x="135" y="14"/>
                </a:cubicBezTo>
                <a:cubicBezTo>
                  <a:pt x="135" y="14"/>
                  <a:pt x="124" y="22"/>
                  <a:pt x="123" y="32"/>
                </a:cubicBezTo>
                <a:cubicBezTo>
                  <a:pt x="121" y="44"/>
                  <a:pt x="124" y="53"/>
                  <a:pt x="125" y="55"/>
                </a:cubicBezTo>
                <a:cubicBezTo>
                  <a:pt x="120" y="59"/>
                  <a:pt x="114" y="63"/>
                  <a:pt x="108" y="67"/>
                </a:cubicBezTo>
                <a:cubicBezTo>
                  <a:pt x="106" y="69"/>
                  <a:pt x="103" y="71"/>
                  <a:pt x="101" y="73"/>
                </a:cubicBezTo>
                <a:cubicBezTo>
                  <a:pt x="103" y="69"/>
                  <a:pt x="107" y="63"/>
                  <a:pt x="107" y="59"/>
                </a:cubicBezTo>
                <a:cubicBezTo>
                  <a:pt x="109" y="47"/>
                  <a:pt x="100" y="35"/>
                  <a:pt x="100" y="35"/>
                </a:cubicBezTo>
                <a:cubicBezTo>
                  <a:pt x="100" y="35"/>
                  <a:pt x="90" y="44"/>
                  <a:pt x="90" y="55"/>
                </a:cubicBezTo>
                <a:cubicBezTo>
                  <a:pt x="90" y="66"/>
                  <a:pt x="95" y="74"/>
                  <a:pt x="96" y="77"/>
                </a:cubicBezTo>
                <a:cubicBezTo>
                  <a:pt x="89" y="84"/>
                  <a:pt x="82" y="91"/>
                  <a:pt x="76" y="100"/>
                </a:cubicBezTo>
                <a:cubicBezTo>
                  <a:pt x="78" y="95"/>
                  <a:pt x="80" y="89"/>
                  <a:pt x="80" y="84"/>
                </a:cubicBezTo>
                <a:cubicBezTo>
                  <a:pt x="79" y="73"/>
                  <a:pt x="68" y="62"/>
                  <a:pt x="68" y="62"/>
                </a:cubicBezTo>
                <a:cubicBezTo>
                  <a:pt x="68" y="62"/>
                  <a:pt x="60" y="73"/>
                  <a:pt x="62" y="84"/>
                </a:cubicBezTo>
                <a:cubicBezTo>
                  <a:pt x="64" y="95"/>
                  <a:pt x="70" y="102"/>
                  <a:pt x="72" y="105"/>
                </a:cubicBezTo>
                <a:cubicBezTo>
                  <a:pt x="66" y="113"/>
                  <a:pt x="61" y="122"/>
                  <a:pt x="56" y="131"/>
                </a:cubicBezTo>
                <a:cubicBezTo>
                  <a:pt x="57" y="126"/>
                  <a:pt x="58" y="119"/>
                  <a:pt x="57" y="115"/>
                </a:cubicBezTo>
                <a:cubicBezTo>
                  <a:pt x="55" y="103"/>
                  <a:pt x="41" y="94"/>
                  <a:pt x="41" y="94"/>
                </a:cubicBezTo>
                <a:cubicBezTo>
                  <a:pt x="41" y="94"/>
                  <a:pt x="35" y="107"/>
                  <a:pt x="39" y="118"/>
                </a:cubicBezTo>
                <a:cubicBezTo>
                  <a:pt x="43" y="128"/>
                  <a:pt x="50" y="135"/>
                  <a:pt x="53" y="137"/>
                </a:cubicBezTo>
                <a:cubicBezTo>
                  <a:pt x="49" y="145"/>
                  <a:pt x="45" y="155"/>
                  <a:pt x="42" y="164"/>
                </a:cubicBezTo>
                <a:cubicBezTo>
                  <a:pt x="42" y="159"/>
                  <a:pt x="42" y="153"/>
                  <a:pt x="40" y="149"/>
                </a:cubicBezTo>
                <a:cubicBezTo>
                  <a:pt x="35" y="137"/>
                  <a:pt x="21" y="131"/>
                  <a:pt x="21" y="131"/>
                </a:cubicBezTo>
                <a:cubicBezTo>
                  <a:pt x="21" y="131"/>
                  <a:pt x="16" y="145"/>
                  <a:pt x="23" y="155"/>
                </a:cubicBezTo>
                <a:cubicBezTo>
                  <a:pt x="29" y="165"/>
                  <a:pt x="36" y="170"/>
                  <a:pt x="39" y="171"/>
                </a:cubicBezTo>
                <a:cubicBezTo>
                  <a:pt x="37" y="180"/>
                  <a:pt x="35" y="189"/>
                  <a:pt x="33" y="199"/>
                </a:cubicBezTo>
                <a:cubicBezTo>
                  <a:pt x="33" y="194"/>
                  <a:pt x="31" y="189"/>
                  <a:pt x="29" y="185"/>
                </a:cubicBezTo>
                <a:cubicBezTo>
                  <a:pt x="23" y="175"/>
                  <a:pt x="7" y="171"/>
                  <a:pt x="7" y="171"/>
                </a:cubicBezTo>
                <a:cubicBezTo>
                  <a:pt x="7" y="171"/>
                  <a:pt x="5" y="185"/>
                  <a:pt x="13" y="194"/>
                </a:cubicBezTo>
                <a:cubicBezTo>
                  <a:pt x="20" y="203"/>
                  <a:pt x="28" y="207"/>
                  <a:pt x="32" y="208"/>
                </a:cubicBezTo>
                <a:cubicBezTo>
                  <a:pt x="31" y="217"/>
                  <a:pt x="31" y="226"/>
                  <a:pt x="32" y="235"/>
                </a:cubicBezTo>
                <a:cubicBezTo>
                  <a:pt x="30" y="231"/>
                  <a:pt x="28" y="226"/>
                  <a:pt x="25" y="223"/>
                </a:cubicBezTo>
                <a:cubicBezTo>
                  <a:pt x="16" y="213"/>
                  <a:pt x="0" y="212"/>
                  <a:pt x="0" y="212"/>
                </a:cubicBezTo>
                <a:cubicBezTo>
                  <a:pt x="0" y="212"/>
                  <a:pt x="0" y="227"/>
                  <a:pt x="10" y="235"/>
                </a:cubicBezTo>
                <a:cubicBezTo>
                  <a:pt x="19" y="242"/>
                  <a:pt x="28" y="245"/>
                  <a:pt x="32" y="245"/>
                </a:cubicBezTo>
                <a:cubicBezTo>
                  <a:pt x="33" y="254"/>
                  <a:pt x="34" y="263"/>
                  <a:pt x="36" y="271"/>
                </a:cubicBezTo>
                <a:cubicBezTo>
                  <a:pt x="33" y="267"/>
                  <a:pt x="30" y="262"/>
                  <a:pt x="27" y="260"/>
                </a:cubicBezTo>
                <a:cubicBezTo>
                  <a:pt x="17" y="252"/>
                  <a:pt x="0" y="254"/>
                  <a:pt x="0" y="254"/>
                </a:cubicBezTo>
                <a:cubicBezTo>
                  <a:pt x="0" y="254"/>
                  <a:pt x="3" y="269"/>
                  <a:pt x="14" y="275"/>
                </a:cubicBezTo>
                <a:cubicBezTo>
                  <a:pt x="24" y="280"/>
                  <a:pt x="34" y="281"/>
                  <a:pt x="38" y="281"/>
                </a:cubicBezTo>
                <a:cubicBezTo>
                  <a:pt x="40" y="290"/>
                  <a:pt x="43" y="298"/>
                  <a:pt x="46" y="306"/>
                </a:cubicBezTo>
                <a:cubicBezTo>
                  <a:pt x="43" y="302"/>
                  <a:pt x="39" y="298"/>
                  <a:pt x="36" y="296"/>
                </a:cubicBezTo>
                <a:cubicBezTo>
                  <a:pt x="24" y="290"/>
                  <a:pt x="7" y="295"/>
                  <a:pt x="7" y="295"/>
                </a:cubicBezTo>
                <a:cubicBezTo>
                  <a:pt x="7" y="295"/>
                  <a:pt x="13" y="309"/>
                  <a:pt x="25" y="313"/>
                </a:cubicBezTo>
                <a:cubicBezTo>
                  <a:pt x="37" y="317"/>
                  <a:pt x="46" y="316"/>
                  <a:pt x="50" y="315"/>
                </a:cubicBezTo>
                <a:cubicBezTo>
                  <a:pt x="54" y="323"/>
                  <a:pt x="58" y="331"/>
                  <a:pt x="63" y="338"/>
                </a:cubicBezTo>
                <a:cubicBezTo>
                  <a:pt x="59" y="335"/>
                  <a:pt x="55" y="332"/>
                  <a:pt x="50" y="330"/>
                </a:cubicBezTo>
                <a:cubicBezTo>
                  <a:pt x="37" y="326"/>
                  <a:pt x="21" y="334"/>
                  <a:pt x="21" y="334"/>
                </a:cubicBezTo>
                <a:cubicBezTo>
                  <a:pt x="21" y="334"/>
                  <a:pt x="30" y="347"/>
                  <a:pt x="43" y="349"/>
                </a:cubicBezTo>
                <a:cubicBezTo>
                  <a:pt x="55" y="351"/>
                  <a:pt x="65" y="349"/>
                  <a:pt x="69" y="347"/>
                </a:cubicBezTo>
                <a:cubicBezTo>
                  <a:pt x="73" y="354"/>
                  <a:pt x="79" y="361"/>
                  <a:pt x="84" y="367"/>
                </a:cubicBezTo>
                <a:cubicBezTo>
                  <a:pt x="80" y="365"/>
                  <a:pt x="75" y="362"/>
                  <a:pt x="71" y="362"/>
                </a:cubicBezTo>
                <a:cubicBezTo>
                  <a:pt x="57" y="360"/>
                  <a:pt x="43" y="371"/>
                  <a:pt x="43" y="371"/>
                </a:cubicBezTo>
                <a:cubicBezTo>
                  <a:pt x="43" y="371"/>
                  <a:pt x="54" y="383"/>
                  <a:pt x="67" y="382"/>
                </a:cubicBezTo>
                <a:cubicBezTo>
                  <a:pt x="79" y="382"/>
                  <a:pt x="88" y="378"/>
                  <a:pt x="92" y="376"/>
                </a:cubicBezTo>
                <a:cubicBezTo>
                  <a:pt x="98" y="382"/>
                  <a:pt x="104" y="387"/>
                  <a:pt x="110" y="392"/>
                </a:cubicBezTo>
                <a:cubicBezTo>
                  <a:pt x="105" y="390"/>
                  <a:pt x="101" y="389"/>
                  <a:pt x="97" y="389"/>
                </a:cubicBezTo>
                <a:cubicBezTo>
                  <a:pt x="83" y="390"/>
                  <a:pt x="70" y="403"/>
                  <a:pt x="70" y="403"/>
                </a:cubicBezTo>
                <a:cubicBezTo>
                  <a:pt x="70" y="403"/>
                  <a:pt x="83" y="413"/>
                  <a:pt x="96" y="411"/>
                </a:cubicBezTo>
                <a:cubicBezTo>
                  <a:pt x="108" y="408"/>
                  <a:pt x="116" y="403"/>
                  <a:pt x="120" y="400"/>
                </a:cubicBezTo>
                <a:cubicBezTo>
                  <a:pt x="124" y="403"/>
                  <a:pt x="129" y="405"/>
                  <a:pt x="133" y="408"/>
                </a:cubicBezTo>
                <a:cubicBezTo>
                  <a:pt x="136" y="409"/>
                  <a:pt x="138" y="411"/>
                  <a:pt x="141" y="412"/>
                </a:cubicBezTo>
                <a:cubicBezTo>
                  <a:pt x="136" y="412"/>
                  <a:pt x="131" y="411"/>
                  <a:pt x="127" y="412"/>
                </a:cubicBezTo>
                <a:cubicBezTo>
                  <a:pt x="113" y="415"/>
                  <a:pt x="102" y="431"/>
                  <a:pt x="102" y="431"/>
                </a:cubicBezTo>
                <a:cubicBezTo>
                  <a:pt x="102" y="431"/>
                  <a:pt x="118" y="438"/>
                  <a:pt x="131" y="433"/>
                </a:cubicBezTo>
                <a:cubicBezTo>
                  <a:pt x="142" y="429"/>
                  <a:pt x="149" y="422"/>
                  <a:pt x="153" y="418"/>
                </a:cubicBezTo>
                <a:cubicBezTo>
                  <a:pt x="160" y="422"/>
                  <a:pt x="168" y="425"/>
                  <a:pt x="175" y="427"/>
                </a:cubicBezTo>
                <a:cubicBezTo>
                  <a:pt x="170" y="427"/>
                  <a:pt x="165" y="428"/>
                  <a:pt x="161" y="429"/>
                </a:cubicBezTo>
                <a:cubicBezTo>
                  <a:pt x="147" y="435"/>
                  <a:pt x="139" y="452"/>
                  <a:pt x="139" y="452"/>
                </a:cubicBezTo>
                <a:cubicBezTo>
                  <a:pt x="139" y="452"/>
                  <a:pt x="156" y="457"/>
                  <a:pt x="168" y="450"/>
                </a:cubicBezTo>
                <a:cubicBezTo>
                  <a:pt x="179" y="443"/>
                  <a:pt x="185" y="435"/>
                  <a:pt x="187" y="431"/>
                </a:cubicBezTo>
                <a:cubicBezTo>
                  <a:pt x="207" y="436"/>
                  <a:pt x="219" y="437"/>
                  <a:pt x="219" y="437"/>
                </a:cubicBezTo>
                <a:cubicBezTo>
                  <a:pt x="219" y="433"/>
                  <a:pt x="219" y="433"/>
                  <a:pt x="219" y="433"/>
                </a:cubicBezTo>
                <a:cubicBezTo>
                  <a:pt x="220" y="430"/>
                  <a:pt x="220" y="430"/>
                  <a:pt x="220" y="430"/>
                </a:cubicBezTo>
                <a:cubicBezTo>
                  <a:pt x="220" y="430"/>
                  <a:pt x="210" y="429"/>
                  <a:pt x="194" y="426"/>
                </a:cubicBezTo>
                <a:close/>
                <a:moveTo>
                  <a:pt x="466" y="275"/>
                </a:moveTo>
                <a:cubicBezTo>
                  <a:pt x="477" y="269"/>
                  <a:pt x="481" y="254"/>
                  <a:pt x="481" y="254"/>
                </a:cubicBezTo>
                <a:cubicBezTo>
                  <a:pt x="481" y="254"/>
                  <a:pt x="464" y="252"/>
                  <a:pt x="453" y="260"/>
                </a:cubicBezTo>
                <a:cubicBezTo>
                  <a:pt x="450" y="262"/>
                  <a:pt x="447" y="267"/>
                  <a:pt x="445" y="271"/>
                </a:cubicBezTo>
                <a:cubicBezTo>
                  <a:pt x="447" y="263"/>
                  <a:pt x="448" y="254"/>
                  <a:pt x="448" y="245"/>
                </a:cubicBezTo>
                <a:cubicBezTo>
                  <a:pt x="452" y="245"/>
                  <a:pt x="461" y="242"/>
                  <a:pt x="470" y="235"/>
                </a:cubicBezTo>
                <a:cubicBezTo>
                  <a:pt x="480" y="227"/>
                  <a:pt x="481" y="212"/>
                  <a:pt x="481" y="212"/>
                </a:cubicBezTo>
                <a:cubicBezTo>
                  <a:pt x="481" y="212"/>
                  <a:pt x="464" y="213"/>
                  <a:pt x="455" y="223"/>
                </a:cubicBezTo>
                <a:cubicBezTo>
                  <a:pt x="453" y="226"/>
                  <a:pt x="451" y="231"/>
                  <a:pt x="449" y="235"/>
                </a:cubicBezTo>
                <a:cubicBezTo>
                  <a:pt x="449" y="226"/>
                  <a:pt x="449" y="217"/>
                  <a:pt x="448" y="208"/>
                </a:cubicBezTo>
                <a:cubicBezTo>
                  <a:pt x="452" y="207"/>
                  <a:pt x="460" y="203"/>
                  <a:pt x="468" y="194"/>
                </a:cubicBezTo>
                <a:cubicBezTo>
                  <a:pt x="476" y="185"/>
                  <a:pt x="474" y="171"/>
                  <a:pt x="474" y="171"/>
                </a:cubicBezTo>
                <a:cubicBezTo>
                  <a:pt x="474" y="171"/>
                  <a:pt x="458" y="175"/>
                  <a:pt x="451" y="185"/>
                </a:cubicBezTo>
                <a:cubicBezTo>
                  <a:pt x="449" y="189"/>
                  <a:pt x="448" y="194"/>
                  <a:pt x="447" y="199"/>
                </a:cubicBezTo>
                <a:cubicBezTo>
                  <a:pt x="446" y="189"/>
                  <a:pt x="444" y="180"/>
                  <a:pt x="441" y="171"/>
                </a:cubicBezTo>
                <a:cubicBezTo>
                  <a:pt x="444" y="170"/>
                  <a:pt x="452" y="165"/>
                  <a:pt x="458" y="155"/>
                </a:cubicBezTo>
                <a:cubicBezTo>
                  <a:pt x="464" y="145"/>
                  <a:pt x="460" y="131"/>
                  <a:pt x="460" y="131"/>
                </a:cubicBezTo>
                <a:cubicBezTo>
                  <a:pt x="460" y="131"/>
                  <a:pt x="445" y="137"/>
                  <a:pt x="440" y="149"/>
                </a:cubicBezTo>
                <a:cubicBezTo>
                  <a:pt x="439" y="153"/>
                  <a:pt x="439" y="159"/>
                  <a:pt x="439" y="164"/>
                </a:cubicBezTo>
                <a:cubicBezTo>
                  <a:pt x="436" y="155"/>
                  <a:pt x="432" y="145"/>
                  <a:pt x="428" y="137"/>
                </a:cubicBezTo>
                <a:cubicBezTo>
                  <a:pt x="430" y="135"/>
                  <a:pt x="437" y="128"/>
                  <a:pt x="441" y="118"/>
                </a:cubicBezTo>
                <a:cubicBezTo>
                  <a:pt x="446" y="107"/>
                  <a:pt x="439" y="94"/>
                  <a:pt x="439" y="94"/>
                </a:cubicBezTo>
                <a:cubicBezTo>
                  <a:pt x="439" y="94"/>
                  <a:pt x="426" y="103"/>
                  <a:pt x="423" y="115"/>
                </a:cubicBezTo>
                <a:cubicBezTo>
                  <a:pt x="422" y="119"/>
                  <a:pt x="424" y="126"/>
                  <a:pt x="425" y="131"/>
                </a:cubicBezTo>
                <a:cubicBezTo>
                  <a:pt x="420" y="122"/>
                  <a:pt x="414" y="113"/>
                  <a:pt x="408" y="105"/>
                </a:cubicBezTo>
                <a:cubicBezTo>
                  <a:pt x="411" y="102"/>
                  <a:pt x="416" y="95"/>
                  <a:pt x="418" y="84"/>
                </a:cubicBezTo>
                <a:cubicBezTo>
                  <a:pt x="421" y="73"/>
                  <a:pt x="412" y="62"/>
                  <a:pt x="412" y="62"/>
                </a:cubicBezTo>
                <a:cubicBezTo>
                  <a:pt x="412" y="62"/>
                  <a:pt x="401" y="73"/>
                  <a:pt x="401" y="84"/>
                </a:cubicBezTo>
                <a:cubicBezTo>
                  <a:pt x="400" y="89"/>
                  <a:pt x="403" y="95"/>
                  <a:pt x="404" y="100"/>
                </a:cubicBezTo>
                <a:cubicBezTo>
                  <a:pt x="398" y="91"/>
                  <a:pt x="391" y="84"/>
                  <a:pt x="384" y="77"/>
                </a:cubicBezTo>
                <a:cubicBezTo>
                  <a:pt x="386" y="74"/>
                  <a:pt x="390" y="66"/>
                  <a:pt x="390" y="55"/>
                </a:cubicBezTo>
                <a:cubicBezTo>
                  <a:pt x="391" y="44"/>
                  <a:pt x="381" y="35"/>
                  <a:pt x="381" y="35"/>
                </a:cubicBezTo>
                <a:cubicBezTo>
                  <a:pt x="381" y="35"/>
                  <a:pt x="372" y="47"/>
                  <a:pt x="373" y="59"/>
                </a:cubicBezTo>
                <a:cubicBezTo>
                  <a:pt x="374" y="63"/>
                  <a:pt x="377" y="69"/>
                  <a:pt x="380" y="73"/>
                </a:cubicBezTo>
                <a:cubicBezTo>
                  <a:pt x="377" y="71"/>
                  <a:pt x="375" y="69"/>
                  <a:pt x="372" y="67"/>
                </a:cubicBezTo>
                <a:cubicBezTo>
                  <a:pt x="367" y="63"/>
                  <a:pt x="361" y="59"/>
                  <a:pt x="356" y="55"/>
                </a:cubicBezTo>
                <a:cubicBezTo>
                  <a:pt x="357" y="53"/>
                  <a:pt x="360" y="44"/>
                  <a:pt x="358" y="32"/>
                </a:cubicBezTo>
                <a:cubicBezTo>
                  <a:pt x="356" y="22"/>
                  <a:pt x="345" y="14"/>
                  <a:pt x="345" y="14"/>
                </a:cubicBezTo>
                <a:cubicBezTo>
                  <a:pt x="345" y="14"/>
                  <a:pt x="339" y="28"/>
                  <a:pt x="342" y="38"/>
                </a:cubicBezTo>
                <a:cubicBezTo>
                  <a:pt x="344" y="44"/>
                  <a:pt x="349" y="49"/>
                  <a:pt x="352" y="53"/>
                </a:cubicBezTo>
                <a:cubicBezTo>
                  <a:pt x="342" y="46"/>
                  <a:pt x="332" y="41"/>
                  <a:pt x="324" y="38"/>
                </a:cubicBezTo>
                <a:cubicBezTo>
                  <a:pt x="325" y="36"/>
                  <a:pt x="326" y="27"/>
                  <a:pt x="323" y="16"/>
                </a:cubicBezTo>
                <a:cubicBezTo>
                  <a:pt x="319" y="5"/>
                  <a:pt x="307" y="0"/>
                  <a:pt x="307" y="0"/>
                </a:cubicBezTo>
                <a:cubicBezTo>
                  <a:pt x="307" y="0"/>
                  <a:pt x="303" y="14"/>
                  <a:pt x="308" y="24"/>
                </a:cubicBezTo>
                <a:cubicBezTo>
                  <a:pt x="311" y="29"/>
                  <a:pt x="318" y="34"/>
                  <a:pt x="321" y="37"/>
                </a:cubicBezTo>
                <a:cubicBezTo>
                  <a:pt x="316" y="34"/>
                  <a:pt x="311" y="33"/>
                  <a:pt x="306" y="31"/>
                </a:cubicBezTo>
                <a:cubicBezTo>
                  <a:pt x="305" y="30"/>
                  <a:pt x="299" y="22"/>
                  <a:pt x="291" y="21"/>
                </a:cubicBezTo>
                <a:cubicBezTo>
                  <a:pt x="285" y="20"/>
                  <a:pt x="275" y="24"/>
                  <a:pt x="275" y="24"/>
                </a:cubicBezTo>
                <a:cubicBezTo>
                  <a:pt x="275" y="24"/>
                  <a:pt x="279" y="30"/>
                  <a:pt x="290" y="34"/>
                </a:cubicBezTo>
                <a:cubicBezTo>
                  <a:pt x="296" y="36"/>
                  <a:pt x="304" y="33"/>
                  <a:pt x="306" y="32"/>
                </a:cubicBezTo>
                <a:cubicBezTo>
                  <a:pt x="311" y="34"/>
                  <a:pt x="318" y="36"/>
                  <a:pt x="325" y="40"/>
                </a:cubicBezTo>
                <a:cubicBezTo>
                  <a:pt x="321" y="39"/>
                  <a:pt x="312" y="38"/>
                  <a:pt x="306" y="40"/>
                </a:cubicBezTo>
                <a:cubicBezTo>
                  <a:pt x="296" y="43"/>
                  <a:pt x="289" y="56"/>
                  <a:pt x="289" y="56"/>
                </a:cubicBezTo>
                <a:cubicBezTo>
                  <a:pt x="289" y="56"/>
                  <a:pt x="301" y="61"/>
                  <a:pt x="311" y="56"/>
                </a:cubicBezTo>
                <a:cubicBezTo>
                  <a:pt x="321" y="50"/>
                  <a:pt x="326" y="43"/>
                  <a:pt x="327" y="41"/>
                </a:cubicBezTo>
                <a:cubicBezTo>
                  <a:pt x="335" y="45"/>
                  <a:pt x="345" y="50"/>
                  <a:pt x="354" y="56"/>
                </a:cubicBezTo>
                <a:cubicBezTo>
                  <a:pt x="350" y="55"/>
                  <a:pt x="342" y="53"/>
                  <a:pt x="337" y="54"/>
                </a:cubicBezTo>
                <a:cubicBezTo>
                  <a:pt x="326" y="55"/>
                  <a:pt x="317" y="67"/>
                  <a:pt x="317" y="67"/>
                </a:cubicBezTo>
                <a:cubicBezTo>
                  <a:pt x="317" y="67"/>
                  <a:pt x="328" y="74"/>
                  <a:pt x="339" y="71"/>
                </a:cubicBezTo>
                <a:cubicBezTo>
                  <a:pt x="349" y="67"/>
                  <a:pt x="356" y="61"/>
                  <a:pt x="358" y="59"/>
                </a:cubicBezTo>
                <a:cubicBezTo>
                  <a:pt x="362" y="62"/>
                  <a:pt x="366" y="65"/>
                  <a:pt x="371" y="69"/>
                </a:cubicBezTo>
                <a:cubicBezTo>
                  <a:pt x="375" y="72"/>
                  <a:pt x="379" y="75"/>
                  <a:pt x="383" y="79"/>
                </a:cubicBezTo>
                <a:cubicBezTo>
                  <a:pt x="378" y="77"/>
                  <a:pt x="371" y="73"/>
                  <a:pt x="366" y="73"/>
                </a:cubicBezTo>
                <a:cubicBezTo>
                  <a:pt x="354" y="73"/>
                  <a:pt x="343" y="83"/>
                  <a:pt x="343" y="83"/>
                </a:cubicBezTo>
                <a:cubicBezTo>
                  <a:pt x="343" y="83"/>
                  <a:pt x="353" y="92"/>
                  <a:pt x="364" y="90"/>
                </a:cubicBezTo>
                <a:cubicBezTo>
                  <a:pt x="376" y="89"/>
                  <a:pt x="383" y="84"/>
                  <a:pt x="385" y="82"/>
                </a:cubicBezTo>
                <a:cubicBezTo>
                  <a:pt x="392" y="89"/>
                  <a:pt x="399" y="97"/>
                  <a:pt x="405" y="106"/>
                </a:cubicBezTo>
                <a:cubicBezTo>
                  <a:pt x="402" y="103"/>
                  <a:pt x="396" y="99"/>
                  <a:pt x="391" y="97"/>
                </a:cubicBezTo>
                <a:cubicBezTo>
                  <a:pt x="379" y="95"/>
                  <a:pt x="366" y="103"/>
                  <a:pt x="366" y="103"/>
                </a:cubicBezTo>
                <a:cubicBezTo>
                  <a:pt x="366" y="103"/>
                  <a:pt x="375" y="114"/>
                  <a:pt x="386" y="115"/>
                </a:cubicBezTo>
                <a:cubicBezTo>
                  <a:pt x="397" y="115"/>
                  <a:pt x="405" y="112"/>
                  <a:pt x="408" y="110"/>
                </a:cubicBezTo>
                <a:cubicBezTo>
                  <a:pt x="414" y="118"/>
                  <a:pt x="419" y="127"/>
                  <a:pt x="423" y="136"/>
                </a:cubicBezTo>
                <a:cubicBezTo>
                  <a:pt x="420" y="132"/>
                  <a:pt x="415" y="128"/>
                  <a:pt x="411" y="126"/>
                </a:cubicBezTo>
                <a:cubicBezTo>
                  <a:pt x="400" y="122"/>
                  <a:pt x="385" y="128"/>
                  <a:pt x="385" y="128"/>
                </a:cubicBezTo>
                <a:cubicBezTo>
                  <a:pt x="385" y="128"/>
                  <a:pt x="392" y="140"/>
                  <a:pt x="403" y="143"/>
                </a:cubicBezTo>
                <a:cubicBezTo>
                  <a:pt x="414" y="145"/>
                  <a:pt x="423" y="143"/>
                  <a:pt x="426" y="142"/>
                </a:cubicBezTo>
                <a:cubicBezTo>
                  <a:pt x="430" y="151"/>
                  <a:pt x="434" y="160"/>
                  <a:pt x="437" y="170"/>
                </a:cubicBezTo>
                <a:cubicBezTo>
                  <a:pt x="434" y="166"/>
                  <a:pt x="430" y="160"/>
                  <a:pt x="426" y="158"/>
                </a:cubicBezTo>
                <a:cubicBezTo>
                  <a:pt x="416" y="152"/>
                  <a:pt x="400" y="155"/>
                  <a:pt x="400" y="155"/>
                </a:cubicBezTo>
                <a:cubicBezTo>
                  <a:pt x="400" y="155"/>
                  <a:pt x="404" y="169"/>
                  <a:pt x="415" y="173"/>
                </a:cubicBezTo>
                <a:cubicBezTo>
                  <a:pt x="426" y="177"/>
                  <a:pt x="435" y="177"/>
                  <a:pt x="439" y="177"/>
                </a:cubicBezTo>
                <a:cubicBezTo>
                  <a:pt x="441" y="186"/>
                  <a:pt x="443" y="196"/>
                  <a:pt x="444" y="206"/>
                </a:cubicBezTo>
                <a:cubicBezTo>
                  <a:pt x="442" y="202"/>
                  <a:pt x="439" y="195"/>
                  <a:pt x="435" y="192"/>
                </a:cubicBezTo>
                <a:cubicBezTo>
                  <a:pt x="426" y="184"/>
                  <a:pt x="409" y="184"/>
                  <a:pt x="409" y="184"/>
                </a:cubicBezTo>
                <a:cubicBezTo>
                  <a:pt x="409" y="184"/>
                  <a:pt x="412" y="199"/>
                  <a:pt x="422" y="205"/>
                </a:cubicBezTo>
                <a:cubicBezTo>
                  <a:pt x="431" y="212"/>
                  <a:pt x="441" y="213"/>
                  <a:pt x="444" y="213"/>
                </a:cubicBezTo>
                <a:cubicBezTo>
                  <a:pt x="445" y="222"/>
                  <a:pt x="445" y="232"/>
                  <a:pt x="444" y="242"/>
                </a:cubicBezTo>
                <a:cubicBezTo>
                  <a:pt x="443" y="237"/>
                  <a:pt x="441" y="231"/>
                  <a:pt x="438" y="227"/>
                </a:cubicBezTo>
                <a:cubicBezTo>
                  <a:pt x="430" y="217"/>
                  <a:pt x="413" y="214"/>
                  <a:pt x="413" y="214"/>
                </a:cubicBezTo>
                <a:cubicBezTo>
                  <a:pt x="413" y="214"/>
                  <a:pt x="413" y="230"/>
                  <a:pt x="422" y="238"/>
                </a:cubicBezTo>
                <a:cubicBezTo>
                  <a:pt x="431" y="246"/>
                  <a:pt x="439" y="249"/>
                  <a:pt x="443" y="250"/>
                </a:cubicBezTo>
                <a:cubicBezTo>
                  <a:pt x="442" y="259"/>
                  <a:pt x="441" y="268"/>
                  <a:pt x="439" y="277"/>
                </a:cubicBezTo>
                <a:cubicBezTo>
                  <a:pt x="438" y="271"/>
                  <a:pt x="437" y="265"/>
                  <a:pt x="435" y="261"/>
                </a:cubicBezTo>
                <a:cubicBezTo>
                  <a:pt x="429" y="249"/>
                  <a:pt x="413" y="244"/>
                  <a:pt x="413" y="244"/>
                </a:cubicBezTo>
                <a:cubicBezTo>
                  <a:pt x="413" y="244"/>
                  <a:pt x="410" y="259"/>
                  <a:pt x="417" y="269"/>
                </a:cubicBezTo>
                <a:cubicBezTo>
                  <a:pt x="424" y="278"/>
                  <a:pt x="432" y="283"/>
                  <a:pt x="436" y="284"/>
                </a:cubicBezTo>
                <a:cubicBezTo>
                  <a:pt x="434" y="293"/>
                  <a:pt x="431" y="301"/>
                  <a:pt x="427" y="309"/>
                </a:cubicBezTo>
                <a:cubicBezTo>
                  <a:pt x="428" y="304"/>
                  <a:pt x="428" y="298"/>
                  <a:pt x="426" y="294"/>
                </a:cubicBezTo>
                <a:cubicBezTo>
                  <a:pt x="422" y="281"/>
                  <a:pt x="407" y="273"/>
                  <a:pt x="407" y="273"/>
                </a:cubicBezTo>
                <a:cubicBezTo>
                  <a:pt x="407" y="273"/>
                  <a:pt x="401" y="287"/>
                  <a:pt x="407" y="299"/>
                </a:cubicBezTo>
                <a:cubicBezTo>
                  <a:pt x="412" y="309"/>
                  <a:pt x="419" y="315"/>
                  <a:pt x="423" y="317"/>
                </a:cubicBezTo>
                <a:cubicBezTo>
                  <a:pt x="419" y="325"/>
                  <a:pt x="415" y="333"/>
                  <a:pt x="410" y="340"/>
                </a:cubicBezTo>
                <a:cubicBezTo>
                  <a:pt x="412" y="335"/>
                  <a:pt x="413" y="329"/>
                  <a:pt x="412" y="325"/>
                </a:cubicBezTo>
                <a:cubicBezTo>
                  <a:pt x="410" y="311"/>
                  <a:pt x="396" y="300"/>
                  <a:pt x="396" y="300"/>
                </a:cubicBezTo>
                <a:cubicBezTo>
                  <a:pt x="396" y="300"/>
                  <a:pt x="388" y="314"/>
                  <a:pt x="392" y="326"/>
                </a:cubicBezTo>
                <a:cubicBezTo>
                  <a:pt x="395" y="337"/>
                  <a:pt x="401" y="345"/>
                  <a:pt x="404" y="348"/>
                </a:cubicBezTo>
                <a:cubicBezTo>
                  <a:pt x="399" y="355"/>
                  <a:pt x="393" y="362"/>
                  <a:pt x="387" y="368"/>
                </a:cubicBezTo>
                <a:cubicBezTo>
                  <a:pt x="390" y="364"/>
                  <a:pt x="392" y="358"/>
                  <a:pt x="392" y="353"/>
                </a:cubicBezTo>
                <a:cubicBezTo>
                  <a:pt x="393" y="339"/>
                  <a:pt x="381" y="325"/>
                  <a:pt x="381" y="325"/>
                </a:cubicBezTo>
                <a:cubicBezTo>
                  <a:pt x="381" y="325"/>
                  <a:pt x="370" y="338"/>
                  <a:pt x="371" y="351"/>
                </a:cubicBezTo>
                <a:cubicBezTo>
                  <a:pt x="373" y="363"/>
                  <a:pt x="378" y="371"/>
                  <a:pt x="381" y="375"/>
                </a:cubicBezTo>
                <a:cubicBezTo>
                  <a:pt x="374" y="382"/>
                  <a:pt x="367" y="387"/>
                  <a:pt x="360" y="392"/>
                </a:cubicBezTo>
                <a:cubicBezTo>
                  <a:pt x="363" y="388"/>
                  <a:pt x="367" y="382"/>
                  <a:pt x="368" y="377"/>
                </a:cubicBezTo>
                <a:cubicBezTo>
                  <a:pt x="371" y="364"/>
                  <a:pt x="361" y="348"/>
                  <a:pt x="361" y="348"/>
                </a:cubicBezTo>
                <a:cubicBezTo>
                  <a:pt x="361" y="348"/>
                  <a:pt x="348" y="358"/>
                  <a:pt x="347" y="372"/>
                </a:cubicBezTo>
                <a:cubicBezTo>
                  <a:pt x="347" y="384"/>
                  <a:pt x="350" y="393"/>
                  <a:pt x="352" y="398"/>
                </a:cubicBezTo>
                <a:cubicBezTo>
                  <a:pt x="350" y="399"/>
                  <a:pt x="347" y="401"/>
                  <a:pt x="344" y="402"/>
                </a:cubicBezTo>
                <a:cubicBezTo>
                  <a:pt x="339" y="405"/>
                  <a:pt x="335" y="408"/>
                  <a:pt x="330" y="410"/>
                </a:cubicBezTo>
                <a:cubicBezTo>
                  <a:pt x="334" y="406"/>
                  <a:pt x="338" y="401"/>
                  <a:pt x="340" y="397"/>
                </a:cubicBezTo>
                <a:cubicBezTo>
                  <a:pt x="345" y="384"/>
                  <a:pt x="338" y="366"/>
                  <a:pt x="338" y="366"/>
                </a:cubicBezTo>
                <a:cubicBezTo>
                  <a:pt x="338" y="366"/>
                  <a:pt x="323" y="374"/>
                  <a:pt x="320" y="388"/>
                </a:cubicBezTo>
                <a:cubicBezTo>
                  <a:pt x="317" y="400"/>
                  <a:pt x="319" y="410"/>
                  <a:pt x="320" y="414"/>
                </a:cubicBezTo>
                <a:cubicBezTo>
                  <a:pt x="312" y="418"/>
                  <a:pt x="304" y="421"/>
                  <a:pt x="297" y="423"/>
                </a:cubicBezTo>
                <a:cubicBezTo>
                  <a:pt x="301" y="420"/>
                  <a:pt x="306" y="416"/>
                  <a:pt x="309" y="412"/>
                </a:cubicBezTo>
                <a:cubicBezTo>
                  <a:pt x="316" y="399"/>
                  <a:pt x="312" y="380"/>
                  <a:pt x="312" y="380"/>
                </a:cubicBezTo>
                <a:cubicBezTo>
                  <a:pt x="312" y="380"/>
                  <a:pt x="296" y="386"/>
                  <a:pt x="290" y="399"/>
                </a:cubicBezTo>
                <a:cubicBezTo>
                  <a:pt x="286" y="410"/>
                  <a:pt x="286" y="420"/>
                  <a:pt x="286" y="426"/>
                </a:cubicBezTo>
                <a:cubicBezTo>
                  <a:pt x="270" y="429"/>
                  <a:pt x="261" y="430"/>
                  <a:pt x="261" y="430"/>
                </a:cubicBezTo>
                <a:cubicBezTo>
                  <a:pt x="261" y="433"/>
                  <a:pt x="261" y="433"/>
                  <a:pt x="261" y="433"/>
                </a:cubicBezTo>
                <a:cubicBezTo>
                  <a:pt x="262" y="437"/>
                  <a:pt x="262" y="437"/>
                  <a:pt x="262" y="437"/>
                </a:cubicBezTo>
                <a:cubicBezTo>
                  <a:pt x="262" y="437"/>
                  <a:pt x="274" y="436"/>
                  <a:pt x="293" y="431"/>
                </a:cubicBezTo>
                <a:cubicBezTo>
                  <a:pt x="296" y="435"/>
                  <a:pt x="302" y="443"/>
                  <a:pt x="312" y="450"/>
                </a:cubicBezTo>
                <a:cubicBezTo>
                  <a:pt x="325" y="457"/>
                  <a:pt x="341" y="452"/>
                  <a:pt x="341" y="452"/>
                </a:cubicBezTo>
                <a:cubicBezTo>
                  <a:pt x="341" y="452"/>
                  <a:pt x="333" y="435"/>
                  <a:pt x="320" y="429"/>
                </a:cubicBezTo>
                <a:cubicBezTo>
                  <a:pt x="316" y="428"/>
                  <a:pt x="311" y="427"/>
                  <a:pt x="306" y="427"/>
                </a:cubicBezTo>
                <a:cubicBezTo>
                  <a:pt x="313" y="425"/>
                  <a:pt x="320" y="422"/>
                  <a:pt x="328" y="418"/>
                </a:cubicBezTo>
                <a:cubicBezTo>
                  <a:pt x="331" y="422"/>
                  <a:pt x="338" y="429"/>
                  <a:pt x="350" y="433"/>
                </a:cubicBezTo>
                <a:cubicBezTo>
                  <a:pt x="363" y="438"/>
                  <a:pt x="378" y="431"/>
                  <a:pt x="378" y="431"/>
                </a:cubicBezTo>
                <a:cubicBezTo>
                  <a:pt x="378" y="431"/>
                  <a:pt x="367" y="415"/>
                  <a:pt x="353" y="412"/>
                </a:cubicBezTo>
                <a:cubicBezTo>
                  <a:pt x="349" y="411"/>
                  <a:pt x="344" y="412"/>
                  <a:pt x="340" y="412"/>
                </a:cubicBezTo>
                <a:cubicBezTo>
                  <a:pt x="342" y="411"/>
                  <a:pt x="345" y="409"/>
                  <a:pt x="348" y="408"/>
                </a:cubicBezTo>
                <a:cubicBezTo>
                  <a:pt x="352" y="405"/>
                  <a:pt x="356" y="403"/>
                  <a:pt x="360" y="400"/>
                </a:cubicBezTo>
                <a:cubicBezTo>
                  <a:pt x="364" y="403"/>
                  <a:pt x="372" y="408"/>
                  <a:pt x="384" y="411"/>
                </a:cubicBezTo>
                <a:cubicBezTo>
                  <a:pt x="397" y="413"/>
                  <a:pt x="411" y="403"/>
                  <a:pt x="411" y="403"/>
                </a:cubicBezTo>
                <a:cubicBezTo>
                  <a:pt x="411" y="403"/>
                  <a:pt x="398" y="390"/>
                  <a:pt x="384" y="389"/>
                </a:cubicBezTo>
                <a:cubicBezTo>
                  <a:pt x="380" y="389"/>
                  <a:pt x="375" y="390"/>
                  <a:pt x="371" y="392"/>
                </a:cubicBezTo>
                <a:cubicBezTo>
                  <a:pt x="377" y="387"/>
                  <a:pt x="383" y="382"/>
                  <a:pt x="389" y="376"/>
                </a:cubicBezTo>
                <a:cubicBezTo>
                  <a:pt x="393" y="378"/>
                  <a:pt x="402" y="382"/>
                  <a:pt x="413" y="382"/>
                </a:cubicBezTo>
                <a:cubicBezTo>
                  <a:pt x="427" y="383"/>
                  <a:pt x="438" y="371"/>
                  <a:pt x="438" y="371"/>
                </a:cubicBezTo>
                <a:cubicBezTo>
                  <a:pt x="438" y="371"/>
                  <a:pt x="423" y="360"/>
                  <a:pt x="409" y="362"/>
                </a:cubicBezTo>
                <a:cubicBezTo>
                  <a:pt x="405" y="362"/>
                  <a:pt x="401" y="365"/>
                  <a:pt x="397" y="367"/>
                </a:cubicBezTo>
                <a:cubicBezTo>
                  <a:pt x="402" y="361"/>
                  <a:pt x="407" y="354"/>
                  <a:pt x="412" y="347"/>
                </a:cubicBezTo>
                <a:cubicBezTo>
                  <a:pt x="416" y="349"/>
                  <a:pt x="425" y="351"/>
                  <a:pt x="437" y="349"/>
                </a:cubicBezTo>
                <a:cubicBezTo>
                  <a:pt x="450" y="347"/>
                  <a:pt x="459" y="334"/>
                  <a:pt x="459" y="334"/>
                </a:cubicBezTo>
                <a:cubicBezTo>
                  <a:pt x="459" y="334"/>
                  <a:pt x="443" y="326"/>
                  <a:pt x="430" y="330"/>
                </a:cubicBezTo>
                <a:cubicBezTo>
                  <a:pt x="426" y="332"/>
                  <a:pt x="421" y="335"/>
                  <a:pt x="418" y="338"/>
                </a:cubicBezTo>
                <a:cubicBezTo>
                  <a:pt x="422" y="331"/>
                  <a:pt x="426" y="323"/>
                  <a:pt x="430" y="315"/>
                </a:cubicBezTo>
                <a:cubicBezTo>
                  <a:pt x="434" y="316"/>
                  <a:pt x="444" y="317"/>
                  <a:pt x="455" y="313"/>
                </a:cubicBezTo>
                <a:cubicBezTo>
                  <a:pt x="467" y="309"/>
                  <a:pt x="473" y="295"/>
                  <a:pt x="473" y="295"/>
                </a:cubicBezTo>
                <a:cubicBezTo>
                  <a:pt x="473" y="295"/>
                  <a:pt x="457" y="290"/>
                  <a:pt x="445" y="296"/>
                </a:cubicBezTo>
                <a:cubicBezTo>
                  <a:pt x="441" y="298"/>
                  <a:pt x="437" y="302"/>
                  <a:pt x="434" y="306"/>
                </a:cubicBezTo>
                <a:cubicBezTo>
                  <a:pt x="437" y="298"/>
                  <a:pt x="440" y="290"/>
                  <a:pt x="442" y="281"/>
                </a:cubicBezTo>
                <a:cubicBezTo>
                  <a:pt x="447" y="281"/>
                  <a:pt x="456" y="280"/>
                  <a:pt x="466" y="275"/>
                </a:cubicBez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11" name="Freeform 11"/>
          <p:cNvSpPr>
            <a:spLocks noEditPoints="1"/>
          </p:cNvSpPr>
          <p:nvPr userDrawn="1"/>
        </p:nvSpPr>
        <p:spPr bwMode="auto">
          <a:xfrm>
            <a:off x="1078949" y="4121058"/>
            <a:ext cx="2163785" cy="2057215"/>
          </a:xfrm>
          <a:custGeom>
            <a:avLst/>
            <a:gdLst>
              <a:gd name="T0" fmla="*/ 160 w 481"/>
              <a:gd name="T1" fmla="*/ 414 h 457"/>
              <a:gd name="T2" fmla="*/ 128 w 481"/>
              <a:gd name="T3" fmla="*/ 398 h 457"/>
              <a:gd name="T4" fmla="*/ 109 w 481"/>
              <a:gd name="T5" fmla="*/ 351 h 457"/>
              <a:gd name="T6" fmla="*/ 84 w 481"/>
              <a:gd name="T7" fmla="*/ 300 h 457"/>
              <a:gd name="T8" fmla="*/ 54 w 481"/>
              <a:gd name="T9" fmla="*/ 294 h 457"/>
              <a:gd name="T10" fmla="*/ 42 w 481"/>
              <a:gd name="T11" fmla="*/ 277 h 457"/>
              <a:gd name="T12" fmla="*/ 36 w 481"/>
              <a:gd name="T13" fmla="*/ 213 h 457"/>
              <a:gd name="T14" fmla="*/ 65 w 481"/>
              <a:gd name="T15" fmla="*/ 173 h 457"/>
              <a:gd name="T16" fmla="*/ 95 w 481"/>
              <a:gd name="T17" fmla="*/ 128 h 457"/>
              <a:gd name="T18" fmla="*/ 90 w 481"/>
              <a:gd name="T19" fmla="*/ 97 h 457"/>
              <a:gd name="T20" fmla="*/ 98 w 481"/>
              <a:gd name="T21" fmla="*/ 79 h 457"/>
              <a:gd name="T22" fmla="*/ 126 w 481"/>
              <a:gd name="T23" fmla="*/ 56 h 457"/>
              <a:gd name="T24" fmla="*/ 175 w 481"/>
              <a:gd name="T25" fmla="*/ 32 h 457"/>
              <a:gd name="T26" fmla="*/ 172 w 481"/>
              <a:gd name="T27" fmla="*/ 24 h 457"/>
              <a:gd name="T28" fmla="*/ 135 w 481"/>
              <a:gd name="T29" fmla="*/ 14 h 457"/>
              <a:gd name="T30" fmla="*/ 100 w 481"/>
              <a:gd name="T31" fmla="*/ 35 h 457"/>
              <a:gd name="T32" fmla="*/ 62 w 481"/>
              <a:gd name="T33" fmla="*/ 84 h 457"/>
              <a:gd name="T34" fmla="*/ 53 w 481"/>
              <a:gd name="T35" fmla="*/ 137 h 457"/>
              <a:gd name="T36" fmla="*/ 33 w 481"/>
              <a:gd name="T37" fmla="*/ 199 h 457"/>
              <a:gd name="T38" fmla="*/ 25 w 481"/>
              <a:gd name="T39" fmla="*/ 223 h 457"/>
              <a:gd name="T40" fmla="*/ 0 w 481"/>
              <a:gd name="T41" fmla="*/ 254 h 457"/>
              <a:gd name="T42" fmla="*/ 25 w 481"/>
              <a:gd name="T43" fmla="*/ 313 h 457"/>
              <a:gd name="T44" fmla="*/ 69 w 481"/>
              <a:gd name="T45" fmla="*/ 347 h 457"/>
              <a:gd name="T46" fmla="*/ 110 w 481"/>
              <a:gd name="T47" fmla="*/ 392 h 457"/>
              <a:gd name="T48" fmla="*/ 141 w 481"/>
              <a:gd name="T49" fmla="*/ 412 h 457"/>
              <a:gd name="T50" fmla="*/ 161 w 481"/>
              <a:gd name="T51" fmla="*/ 429 h 457"/>
              <a:gd name="T52" fmla="*/ 220 w 481"/>
              <a:gd name="T53" fmla="*/ 430 h 457"/>
              <a:gd name="T54" fmla="*/ 448 w 481"/>
              <a:gd name="T55" fmla="*/ 245 h 457"/>
              <a:gd name="T56" fmla="*/ 468 w 481"/>
              <a:gd name="T57" fmla="*/ 194 h 457"/>
              <a:gd name="T58" fmla="*/ 460 w 481"/>
              <a:gd name="T59" fmla="*/ 131 h 457"/>
              <a:gd name="T60" fmla="*/ 423 w 481"/>
              <a:gd name="T61" fmla="*/ 115 h 457"/>
              <a:gd name="T62" fmla="*/ 404 w 481"/>
              <a:gd name="T63" fmla="*/ 100 h 457"/>
              <a:gd name="T64" fmla="*/ 372 w 481"/>
              <a:gd name="T65" fmla="*/ 67 h 457"/>
              <a:gd name="T66" fmla="*/ 324 w 481"/>
              <a:gd name="T67" fmla="*/ 38 h 457"/>
              <a:gd name="T68" fmla="*/ 291 w 481"/>
              <a:gd name="T69" fmla="*/ 21 h 457"/>
              <a:gd name="T70" fmla="*/ 289 w 481"/>
              <a:gd name="T71" fmla="*/ 56 h 457"/>
              <a:gd name="T72" fmla="*/ 339 w 481"/>
              <a:gd name="T73" fmla="*/ 71 h 457"/>
              <a:gd name="T74" fmla="*/ 364 w 481"/>
              <a:gd name="T75" fmla="*/ 90 h 457"/>
              <a:gd name="T76" fmla="*/ 408 w 481"/>
              <a:gd name="T77" fmla="*/ 110 h 457"/>
              <a:gd name="T78" fmla="*/ 437 w 481"/>
              <a:gd name="T79" fmla="*/ 170 h 457"/>
              <a:gd name="T80" fmla="*/ 435 w 481"/>
              <a:gd name="T81" fmla="*/ 192 h 457"/>
              <a:gd name="T82" fmla="*/ 413 w 481"/>
              <a:gd name="T83" fmla="*/ 214 h 457"/>
              <a:gd name="T84" fmla="*/ 417 w 481"/>
              <a:gd name="T85" fmla="*/ 269 h 457"/>
              <a:gd name="T86" fmla="*/ 423 w 481"/>
              <a:gd name="T87" fmla="*/ 317 h 457"/>
              <a:gd name="T88" fmla="*/ 387 w 481"/>
              <a:gd name="T89" fmla="*/ 368 h 457"/>
              <a:gd name="T90" fmla="*/ 368 w 481"/>
              <a:gd name="T91" fmla="*/ 377 h 457"/>
              <a:gd name="T92" fmla="*/ 340 w 481"/>
              <a:gd name="T93" fmla="*/ 397 h 457"/>
              <a:gd name="T94" fmla="*/ 312 w 481"/>
              <a:gd name="T95" fmla="*/ 380 h 457"/>
              <a:gd name="T96" fmla="*/ 293 w 481"/>
              <a:gd name="T97" fmla="*/ 431 h 457"/>
              <a:gd name="T98" fmla="*/ 350 w 481"/>
              <a:gd name="T99" fmla="*/ 433 h 457"/>
              <a:gd name="T100" fmla="*/ 384 w 481"/>
              <a:gd name="T101" fmla="*/ 411 h 457"/>
              <a:gd name="T102" fmla="*/ 438 w 481"/>
              <a:gd name="T103" fmla="*/ 371 h 457"/>
              <a:gd name="T104" fmla="*/ 430 w 481"/>
              <a:gd name="T105" fmla="*/ 330 h 457"/>
              <a:gd name="T106" fmla="*/ 434 w 481"/>
              <a:gd name="T107" fmla="*/ 30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1" h="457">
                <a:moveTo>
                  <a:pt x="194" y="426"/>
                </a:moveTo>
                <a:cubicBezTo>
                  <a:pt x="195" y="420"/>
                  <a:pt x="195" y="410"/>
                  <a:pt x="190" y="399"/>
                </a:cubicBezTo>
                <a:cubicBezTo>
                  <a:pt x="185" y="386"/>
                  <a:pt x="168" y="380"/>
                  <a:pt x="168" y="380"/>
                </a:cubicBezTo>
                <a:cubicBezTo>
                  <a:pt x="168" y="380"/>
                  <a:pt x="164" y="399"/>
                  <a:pt x="172" y="412"/>
                </a:cubicBezTo>
                <a:cubicBezTo>
                  <a:pt x="174" y="416"/>
                  <a:pt x="179" y="420"/>
                  <a:pt x="184" y="423"/>
                </a:cubicBezTo>
                <a:cubicBezTo>
                  <a:pt x="177" y="421"/>
                  <a:pt x="169" y="418"/>
                  <a:pt x="160" y="414"/>
                </a:cubicBezTo>
                <a:cubicBezTo>
                  <a:pt x="161" y="410"/>
                  <a:pt x="163" y="400"/>
                  <a:pt x="161" y="388"/>
                </a:cubicBezTo>
                <a:cubicBezTo>
                  <a:pt x="157" y="374"/>
                  <a:pt x="143" y="366"/>
                  <a:pt x="143" y="366"/>
                </a:cubicBezTo>
                <a:cubicBezTo>
                  <a:pt x="143" y="366"/>
                  <a:pt x="135" y="384"/>
                  <a:pt x="141" y="397"/>
                </a:cubicBezTo>
                <a:cubicBezTo>
                  <a:pt x="143" y="401"/>
                  <a:pt x="147" y="406"/>
                  <a:pt x="150" y="410"/>
                </a:cubicBezTo>
                <a:cubicBezTo>
                  <a:pt x="146" y="408"/>
                  <a:pt x="141" y="405"/>
                  <a:pt x="136" y="402"/>
                </a:cubicBezTo>
                <a:cubicBezTo>
                  <a:pt x="133" y="401"/>
                  <a:pt x="131" y="399"/>
                  <a:pt x="128" y="398"/>
                </a:cubicBezTo>
                <a:cubicBezTo>
                  <a:pt x="130" y="393"/>
                  <a:pt x="134" y="384"/>
                  <a:pt x="133" y="372"/>
                </a:cubicBezTo>
                <a:cubicBezTo>
                  <a:pt x="133" y="358"/>
                  <a:pt x="120" y="348"/>
                  <a:pt x="120" y="348"/>
                </a:cubicBezTo>
                <a:cubicBezTo>
                  <a:pt x="120" y="348"/>
                  <a:pt x="110" y="364"/>
                  <a:pt x="113" y="377"/>
                </a:cubicBezTo>
                <a:cubicBezTo>
                  <a:pt x="114" y="382"/>
                  <a:pt x="117" y="388"/>
                  <a:pt x="120" y="392"/>
                </a:cubicBezTo>
                <a:cubicBezTo>
                  <a:pt x="113" y="387"/>
                  <a:pt x="106" y="382"/>
                  <a:pt x="100" y="375"/>
                </a:cubicBezTo>
                <a:cubicBezTo>
                  <a:pt x="102" y="371"/>
                  <a:pt x="107" y="363"/>
                  <a:pt x="109" y="351"/>
                </a:cubicBezTo>
                <a:cubicBezTo>
                  <a:pt x="111" y="338"/>
                  <a:pt x="100" y="325"/>
                  <a:pt x="100" y="325"/>
                </a:cubicBezTo>
                <a:cubicBezTo>
                  <a:pt x="100" y="325"/>
                  <a:pt x="88" y="339"/>
                  <a:pt x="88" y="353"/>
                </a:cubicBezTo>
                <a:cubicBezTo>
                  <a:pt x="88" y="358"/>
                  <a:pt x="91" y="364"/>
                  <a:pt x="93" y="368"/>
                </a:cubicBezTo>
                <a:cubicBezTo>
                  <a:pt x="87" y="362"/>
                  <a:pt x="81" y="355"/>
                  <a:pt x="76" y="348"/>
                </a:cubicBezTo>
                <a:cubicBezTo>
                  <a:pt x="79" y="345"/>
                  <a:pt x="85" y="337"/>
                  <a:pt x="89" y="326"/>
                </a:cubicBezTo>
                <a:cubicBezTo>
                  <a:pt x="93" y="314"/>
                  <a:pt x="84" y="300"/>
                  <a:pt x="84" y="300"/>
                </a:cubicBezTo>
                <a:cubicBezTo>
                  <a:pt x="84" y="300"/>
                  <a:pt x="70" y="311"/>
                  <a:pt x="68" y="325"/>
                </a:cubicBezTo>
                <a:cubicBezTo>
                  <a:pt x="68" y="329"/>
                  <a:pt x="69" y="335"/>
                  <a:pt x="70" y="340"/>
                </a:cubicBezTo>
                <a:cubicBezTo>
                  <a:pt x="66" y="333"/>
                  <a:pt x="61" y="325"/>
                  <a:pt x="57" y="317"/>
                </a:cubicBezTo>
                <a:cubicBezTo>
                  <a:pt x="61" y="315"/>
                  <a:pt x="68" y="309"/>
                  <a:pt x="74" y="299"/>
                </a:cubicBezTo>
                <a:cubicBezTo>
                  <a:pt x="79" y="287"/>
                  <a:pt x="74" y="273"/>
                  <a:pt x="74" y="273"/>
                </a:cubicBezTo>
                <a:cubicBezTo>
                  <a:pt x="74" y="273"/>
                  <a:pt x="58" y="281"/>
                  <a:pt x="54" y="294"/>
                </a:cubicBezTo>
                <a:cubicBezTo>
                  <a:pt x="53" y="298"/>
                  <a:pt x="53" y="304"/>
                  <a:pt x="53" y="309"/>
                </a:cubicBezTo>
                <a:cubicBezTo>
                  <a:pt x="50" y="301"/>
                  <a:pt x="47" y="293"/>
                  <a:pt x="44" y="284"/>
                </a:cubicBezTo>
                <a:cubicBezTo>
                  <a:pt x="48" y="283"/>
                  <a:pt x="56" y="278"/>
                  <a:pt x="63" y="269"/>
                </a:cubicBezTo>
                <a:cubicBezTo>
                  <a:pt x="71" y="259"/>
                  <a:pt x="68" y="244"/>
                  <a:pt x="68" y="244"/>
                </a:cubicBezTo>
                <a:cubicBezTo>
                  <a:pt x="68" y="244"/>
                  <a:pt x="52" y="249"/>
                  <a:pt x="45" y="261"/>
                </a:cubicBezTo>
                <a:cubicBezTo>
                  <a:pt x="43" y="265"/>
                  <a:pt x="42" y="271"/>
                  <a:pt x="42" y="277"/>
                </a:cubicBezTo>
                <a:cubicBezTo>
                  <a:pt x="40" y="268"/>
                  <a:pt x="38" y="259"/>
                  <a:pt x="37" y="250"/>
                </a:cubicBezTo>
                <a:cubicBezTo>
                  <a:pt x="41" y="249"/>
                  <a:pt x="50" y="246"/>
                  <a:pt x="58" y="238"/>
                </a:cubicBezTo>
                <a:cubicBezTo>
                  <a:pt x="67" y="230"/>
                  <a:pt x="67" y="214"/>
                  <a:pt x="67" y="214"/>
                </a:cubicBezTo>
                <a:cubicBezTo>
                  <a:pt x="67" y="214"/>
                  <a:pt x="50" y="217"/>
                  <a:pt x="43" y="227"/>
                </a:cubicBezTo>
                <a:cubicBezTo>
                  <a:pt x="40" y="231"/>
                  <a:pt x="38" y="237"/>
                  <a:pt x="36" y="242"/>
                </a:cubicBezTo>
                <a:cubicBezTo>
                  <a:pt x="36" y="232"/>
                  <a:pt x="35" y="222"/>
                  <a:pt x="36" y="213"/>
                </a:cubicBezTo>
                <a:cubicBezTo>
                  <a:pt x="40" y="213"/>
                  <a:pt x="49" y="212"/>
                  <a:pt x="59" y="205"/>
                </a:cubicBezTo>
                <a:cubicBezTo>
                  <a:pt x="69" y="199"/>
                  <a:pt x="71" y="184"/>
                  <a:pt x="71" y="184"/>
                </a:cubicBezTo>
                <a:cubicBezTo>
                  <a:pt x="71" y="184"/>
                  <a:pt x="55" y="184"/>
                  <a:pt x="45" y="192"/>
                </a:cubicBezTo>
                <a:cubicBezTo>
                  <a:pt x="42" y="195"/>
                  <a:pt x="39" y="202"/>
                  <a:pt x="37" y="206"/>
                </a:cubicBezTo>
                <a:cubicBezTo>
                  <a:pt x="38" y="196"/>
                  <a:pt x="39" y="186"/>
                  <a:pt x="42" y="177"/>
                </a:cubicBezTo>
                <a:cubicBezTo>
                  <a:pt x="46" y="177"/>
                  <a:pt x="55" y="177"/>
                  <a:pt x="65" y="173"/>
                </a:cubicBezTo>
                <a:cubicBezTo>
                  <a:pt x="76" y="169"/>
                  <a:pt x="81" y="155"/>
                  <a:pt x="81" y="155"/>
                </a:cubicBezTo>
                <a:cubicBezTo>
                  <a:pt x="81" y="155"/>
                  <a:pt x="65" y="152"/>
                  <a:pt x="55" y="158"/>
                </a:cubicBezTo>
                <a:cubicBezTo>
                  <a:pt x="50" y="160"/>
                  <a:pt x="47" y="166"/>
                  <a:pt x="44" y="170"/>
                </a:cubicBezTo>
                <a:cubicBezTo>
                  <a:pt x="47" y="160"/>
                  <a:pt x="50" y="151"/>
                  <a:pt x="54" y="142"/>
                </a:cubicBezTo>
                <a:cubicBezTo>
                  <a:pt x="58" y="143"/>
                  <a:pt x="66" y="145"/>
                  <a:pt x="77" y="143"/>
                </a:cubicBezTo>
                <a:cubicBezTo>
                  <a:pt x="88" y="140"/>
                  <a:pt x="95" y="128"/>
                  <a:pt x="95" y="128"/>
                </a:cubicBezTo>
                <a:cubicBezTo>
                  <a:pt x="95" y="128"/>
                  <a:pt x="81" y="122"/>
                  <a:pt x="69" y="126"/>
                </a:cubicBezTo>
                <a:cubicBezTo>
                  <a:pt x="65" y="128"/>
                  <a:pt x="60" y="132"/>
                  <a:pt x="57" y="136"/>
                </a:cubicBezTo>
                <a:cubicBezTo>
                  <a:pt x="62" y="127"/>
                  <a:pt x="67" y="118"/>
                  <a:pt x="72" y="110"/>
                </a:cubicBezTo>
                <a:cubicBezTo>
                  <a:pt x="75" y="112"/>
                  <a:pt x="83" y="115"/>
                  <a:pt x="94" y="115"/>
                </a:cubicBezTo>
                <a:cubicBezTo>
                  <a:pt x="106" y="114"/>
                  <a:pt x="115" y="103"/>
                  <a:pt x="115" y="103"/>
                </a:cubicBezTo>
                <a:cubicBezTo>
                  <a:pt x="115" y="103"/>
                  <a:pt x="101" y="95"/>
                  <a:pt x="90" y="97"/>
                </a:cubicBezTo>
                <a:cubicBezTo>
                  <a:pt x="85" y="99"/>
                  <a:pt x="79" y="103"/>
                  <a:pt x="75" y="106"/>
                </a:cubicBezTo>
                <a:cubicBezTo>
                  <a:pt x="81" y="97"/>
                  <a:pt x="88" y="89"/>
                  <a:pt x="95" y="82"/>
                </a:cubicBezTo>
                <a:cubicBezTo>
                  <a:pt x="97" y="84"/>
                  <a:pt x="105" y="89"/>
                  <a:pt x="116" y="90"/>
                </a:cubicBezTo>
                <a:cubicBezTo>
                  <a:pt x="127" y="92"/>
                  <a:pt x="138" y="83"/>
                  <a:pt x="138" y="83"/>
                </a:cubicBezTo>
                <a:cubicBezTo>
                  <a:pt x="138" y="83"/>
                  <a:pt x="126" y="73"/>
                  <a:pt x="115" y="73"/>
                </a:cubicBezTo>
                <a:cubicBezTo>
                  <a:pt x="109" y="73"/>
                  <a:pt x="102" y="77"/>
                  <a:pt x="98" y="79"/>
                </a:cubicBezTo>
                <a:cubicBezTo>
                  <a:pt x="102" y="75"/>
                  <a:pt x="106" y="72"/>
                  <a:pt x="110" y="69"/>
                </a:cubicBezTo>
                <a:cubicBezTo>
                  <a:pt x="114" y="65"/>
                  <a:pt x="118" y="62"/>
                  <a:pt x="123" y="59"/>
                </a:cubicBezTo>
                <a:cubicBezTo>
                  <a:pt x="125" y="61"/>
                  <a:pt x="131" y="67"/>
                  <a:pt x="142" y="71"/>
                </a:cubicBezTo>
                <a:cubicBezTo>
                  <a:pt x="152" y="74"/>
                  <a:pt x="164" y="67"/>
                  <a:pt x="164" y="67"/>
                </a:cubicBezTo>
                <a:cubicBezTo>
                  <a:pt x="164" y="67"/>
                  <a:pt x="154" y="55"/>
                  <a:pt x="143" y="54"/>
                </a:cubicBezTo>
                <a:cubicBezTo>
                  <a:pt x="138" y="53"/>
                  <a:pt x="131" y="55"/>
                  <a:pt x="126" y="56"/>
                </a:cubicBezTo>
                <a:cubicBezTo>
                  <a:pt x="136" y="50"/>
                  <a:pt x="145" y="45"/>
                  <a:pt x="153" y="41"/>
                </a:cubicBezTo>
                <a:cubicBezTo>
                  <a:pt x="155" y="43"/>
                  <a:pt x="160" y="50"/>
                  <a:pt x="170" y="56"/>
                </a:cubicBezTo>
                <a:cubicBezTo>
                  <a:pt x="179" y="61"/>
                  <a:pt x="192" y="56"/>
                  <a:pt x="192" y="56"/>
                </a:cubicBezTo>
                <a:cubicBezTo>
                  <a:pt x="192" y="56"/>
                  <a:pt x="185" y="43"/>
                  <a:pt x="174" y="40"/>
                </a:cubicBezTo>
                <a:cubicBezTo>
                  <a:pt x="169" y="38"/>
                  <a:pt x="160" y="39"/>
                  <a:pt x="156" y="40"/>
                </a:cubicBezTo>
                <a:cubicBezTo>
                  <a:pt x="163" y="36"/>
                  <a:pt x="169" y="34"/>
                  <a:pt x="175" y="32"/>
                </a:cubicBezTo>
                <a:cubicBezTo>
                  <a:pt x="177" y="33"/>
                  <a:pt x="184" y="36"/>
                  <a:pt x="191" y="34"/>
                </a:cubicBezTo>
                <a:cubicBezTo>
                  <a:pt x="201" y="30"/>
                  <a:pt x="206" y="24"/>
                  <a:pt x="206" y="24"/>
                </a:cubicBezTo>
                <a:cubicBezTo>
                  <a:pt x="206" y="24"/>
                  <a:pt x="196" y="20"/>
                  <a:pt x="189" y="21"/>
                </a:cubicBezTo>
                <a:cubicBezTo>
                  <a:pt x="182" y="22"/>
                  <a:pt x="175" y="30"/>
                  <a:pt x="174" y="31"/>
                </a:cubicBezTo>
                <a:cubicBezTo>
                  <a:pt x="170" y="33"/>
                  <a:pt x="165" y="34"/>
                  <a:pt x="159" y="37"/>
                </a:cubicBezTo>
                <a:cubicBezTo>
                  <a:pt x="163" y="34"/>
                  <a:pt x="170" y="29"/>
                  <a:pt x="172" y="24"/>
                </a:cubicBezTo>
                <a:cubicBezTo>
                  <a:pt x="177" y="14"/>
                  <a:pt x="173" y="0"/>
                  <a:pt x="173" y="0"/>
                </a:cubicBezTo>
                <a:cubicBezTo>
                  <a:pt x="173" y="0"/>
                  <a:pt x="161" y="5"/>
                  <a:pt x="158" y="16"/>
                </a:cubicBezTo>
                <a:cubicBezTo>
                  <a:pt x="154" y="27"/>
                  <a:pt x="156" y="36"/>
                  <a:pt x="156" y="38"/>
                </a:cubicBezTo>
                <a:cubicBezTo>
                  <a:pt x="148" y="41"/>
                  <a:pt x="138" y="46"/>
                  <a:pt x="128" y="53"/>
                </a:cubicBezTo>
                <a:cubicBezTo>
                  <a:pt x="132" y="49"/>
                  <a:pt x="137" y="44"/>
                  <a:pt x="138" y="38"/>
                </a:cubicBezTo>
                <a:cubicBezTo>
                  <a:pt x="142" y="28"/>
                  <a:pt x="135" y="14"/>
                  <a:pt x="135" y="14"/>
                </a:cubicBezTo>
                <a:cubicBezTo>
                  <a:pt x="135" y="14"/>
                  <a:pt x="124" y="22"/>
                  <a:pt x="123" y="32"/>
                </a:cubicBezTo>
                <a:cubicBezTo>
                  <a:pt x="121" y="44"/>
                  <a:pt x="124" y="53"/>
                  <a:pt x="125" y="55"/>
                </a:cubicBezTo>
                <a:cubicBezTo>
                  <a:pt x="120" y="59"/>
                  <a:pt x="114" y="63"/>
                  <a:pt x="108" y="67"/>
                </a:cubicBezTo>
                <a:cubicBezTo>
                  <a:pt x="106" y="69"/>
                  <a:pt x="103" y="71"/>
                  <a:pt x="101" y="73"/>
                </a:cubicBezTo>
                <a:cubicBezTo>
                  <a:pt x="103" y="69"/>
                  <a:pt x="107" y="63"/>
                  <a:pt x="107" y="59"/>
                </a:cubicBezTo>
                <a:cubicBezTo>
                  <a:pt x="109" y="47"/>
                  <a:pt x="100" y="35"/>
                  <a:pt x="100" y="35"/>
                </a:cubicBezTo>
                <a:cubicBezTo>
                  <a:pt x="100" y="35"/>
                  <a:pt x="90" y="44"/>
                  <a:pt x="90" y="55"/>
                </a:cubicBezTo>
                <a:cubicBezTo>
                  <a:pt x="90" y="66"/>
                  <a:pt x="95" y="74"/>
                  <a:pt x="96" y="77"/>
                </a:cubicBezTo>
                <a:cubicBezTo>
                  <a:pt x="89" y="84"/>
                  <a:pt x="82" y="91"/>
                  <a:pt x="76" y="100"/>
                </a:cubicBezTo>
                <a:cubicBezTo>
                  <a:pt x="78" y="95"/>
                  <a:pt x="80" y="89"/>
                  <a:pt x="80" y="84"/>
                </a:cubicBezTo>
                <a:cubicBezTo>
                  <a:pt x="79" y="73"/>
                  <a:pt x="68" y="62"/>
                  <a:pt x="68" y="62"/>
                </a:cubicBezTo>
                <a:cubicBezTo>
                  <a:pt x="68" y="62"/>
                  <a:pt x="60" y="73"/>
                  <a:pt x="62" y="84"/>
                </a:cubicBezTo>
                <a:cubicBezTo>
                  <a:pt x="64" y="95"/>
                  <a:pt x="70" y="102"/>
                  <a:pt x="72" y="105"/>
                </a:cubicBezTo>
                <a:cubicBezTo>
                  <a:pt x="66" y="113"/>
                  <a:pt x="61" y="122"/>
                  <a:pt x="56" y="131"/>
                </a:cubicBezTo>
                <a:cubicBezTo>
                  <a:pt x="57" y="126"/>
                  <a:pt x="58" y="119"/>
                  <a:pt x="57" y="115"/>
                </a:cubicBezTo>
                <a:cubicBezTo>
                  <a:pt x="55" y="103"/>
                  <a:pt x="41" y="94"/>
                  <a:pt x="41" y="94"/>
                </a:cubicBezTo>
                <a:cubicBezTo>
                  <a:pt x="41" y="94"/>
                  <a:pt x="35" y="107"/>
                  <a:pt x="39" y="118"/>
                </a:cubicBezTo>
                <a:cubicBezTo>
                  <a:pt x="43" y="128"/>
                  <a:pt x="50" y="135"/>
                  <a:pt x="53" y="137"/>
                </a:cubicBezTo>
                <a:cubicBezTo>
                  <a:pt x="49" y="145"/>
                  <a:pt x="45" y="155"/>
                  <a:pt x="42" y="164"/>
                </a:cubicBezTo>
                <a:cubicBezTo>
                  <a:pt x="42" y="159"/>
                  <a:pt x="42" y="153"/>
                  <a:pt x="40" y="149"/>
                </a:cubicBezTo>
                <a:cubicBezTo>
                  <a:pt x="35" y="137"/>
                  <a:pt x="21" y="131"/>
                  <a:pt x="21" y="131"/>
                </a:cubicBezTo>
                <a:cubicBezTo>
                  <a:pt x="21" y="131"/>
                  <a:pt x="16" y="145"/>
                  <a:pt x="23" y="155"/>
                </a:cubicBezTo>
                <a:cubicBezTo>
                  <a:pt x="29" y="165"/>
                  <a:pt x="36" y="170"/>
                  <a:pt x="39" y="171"/>
                </a:cubicBezTo>
                <a:cubicBezTo>
                  <a:pt x="37" y="180"/>
                  <a:pt x="35" y="189"/>
                  <a:pt x="33" y="199"/>
                </a:cubicBezTo>
                <a:cubicBezTo>
                  <a:pt x="33" y="194"/>
                  <a:pt x="31" y="189"/>
                  <a:pt x="29" y="185"/>
                </a:cubicBezTo>
                <a:cubicBezTo>
                  <a:pt x="23" y="175"/>
                  <a:pt x="7" y="171"/>
                  <a:pt x="7" y="171"/>
                </a:cubicBezTo>
                <a:cubicBezTo>
                  <a:pt x="7" y="171"/>
                  <a:pt x="5" y="185"/>
                  <a:pt x="13" y="194"/>
                </a:cubicBezTo>
                <a:cubicBezTo>
                  <a:pt x="20" y="203"/>
                  <a:pt x="28" y="207"/>
                  <a:pt x="32" y="208"/>
                </a:cubicBezTo>
                <a:cubicBezTo>
                  <a:pt x="31" y="217"/>
                  <a:pt x="31" y="226"/>
                  <a:pt x="32" y="235"/>
                </a:cubicBezTo>
                <a:cubicBezTo>
                  <a:pt x="30" y="231"/>
                  <a:pt x="28" y="226"/>
                  <a:pt x="25" y="223"/>
                </a:cubicBezTo>
                <a:cubicBezTo>
                  <a:pt x="16" y="213"/>
                  <a:pt x="0" y="212"/>
                  <a:pt x="0" y="212"/>
                </a:cubicBezTo>
                <a:cubicBezTo>
                  <a:pt x="0" y="212"/>
                  <a:pt x="0" y="227"/>
                  <a:pt x="10" y="235"/>
                </a:cubicBezTo>
                <a:cubicBezTo>
                  <a:pt x="19" y="242"/>
                  <a:pt x="28" y="245"/>
                  <a:pt x="32" y="245"/>
                </a:cubicBezTo>
                <a:cubicBezTo>
                  <a:pt x="33" y="254"/>
                  <a:pt x="34" y="263"/>
                  <a:pt x="36" y="271"/>
                </a:cubicBezTo>
                <a:cubicBezTo>
                  <a:pt x="33" y="267"/>
                  <a:pt x="30" y="262"/>
                  <a:pt x="27" y="260"/>
                </a:cubicBezTo>
                <a:cubicBezTo>
                  <a:pt x="17" y="252"/>
                  <a:pt x="0" y="254"/>
                  <a:pt x="0" y="254"/>
                </a:cubicBezTo>
                <a:cubicBezTo>
                  <a:pt x="0" y="254"/>
                  <a:pt x="3" y="269"/>
                  <a:pt x="14" y="275"/>
                </a:cubicBezTo>
                <a:cubicBezTo>
                  <a:pt x="24" y="280"/>
                  <a:pt x="34" y="281"/>
                  <a:pt x="38" y="281"/>
                </a:cubicBezTo>
                <a:cubicBezTo>
                  <a:pt x="40" y="290"/>
                  <a:pt x="43" y="298"/>
                  <a:pt x="46" y="306"/>
                </a:cubicBezTo>
                <a:cubicBezTo>
                  <a:pt x="43" y="302"/>
                  <a:pt x="39" y="298"/>
                  <a:pt x="36" y="296"/>
                </a:cubicBezTo>
                <a:cubicBezTo>
                  <a:pt x="24" y="290"/>
                  <a:pt x="7" y="295"/>
                  <a:pt x="7" y="295"/>
                </a:cubicBezTo>
                <a:cubicBezTo>
                  <a:pt x="7" y="295"/>
                  <a:pt x="13" y="309"/>
                  <a:pt x="25" y="313"/>
                </a:cubicBezTo>
                <a:cubicBezTo>
                  <a:pt x="37" y="317"/>
                  <a:pt x="46" y="316"/>
                  <a:pt x="50" y="315"/>
                </a:cubicBezTo>
                <a:cubicBezTo>
                  <a:pt x="54" y="323"/>
                  <a:pt x="58" y="331"/>
                  <a:pt x="63" y="338"/>
                </a:cubicBezTo>
                <a:cubicBezTo>
                  <a:pt x="59" y="335"/>
                  <a:pt x="55" y="332"/>
                  <a:pt x="50" y="330"/>
                </a:cubicBezTo>
                <a:cubicBezTo>
                  <a:pt x="37" y="326"/>
                  <a:pt x="21" y="334"/>
                  <a:pt x="21" y="334"/>
                </a:cubicBezTo>
                <a:cubicBezTo>
                  <a:pt x="21" y="334"/>
                  <a:pt x="30" y="347"/>
                  <a:pt x="43" y="349"/>
                </a:cubicBezTo>
                <a:cubicBezTo>
                  <a:pt x="55" y="351"/>
                  <a:pt x="65" y="349"/>
                  <a:pt x="69" y="347"/>
                </a:cubicBezTo>
                <a:cubicBezTo>
                  <a:pt x="73" y="354"/>
                  <a:pt x="79" y="361"/>
                  <a:pt x="84" y="367"/>
                </a:cubicBezTo>
                <a:cubicBezTo>
                  <a:pt x="80" y="365"/>
                  <a:pt x="75" y="362"/>
                  <a:pt x="71" y="362"/>
                </a:cubicBezTo>
                <a:cubicBezTo>
                  <a:pt x="57" y="360"/>
                  <a:pt x="43" y="371"/>
                  <a:pt x="43" y="371"/>
                </a:cubicBezTo>
                <a:cubicBezTo>
                  <a:pt x="43" y="371"/>
                  <a:pt x="54" y="383"/>
                  <a:pt x="67" y="382"/>
                </a:cubicBezTo>
                <a:cubicBezTo>
                  <a:pt x="79" y="382"/>
                  <a:pt x="88" y="378"/>
                  <a:pt x="92" y="376"/>
                </a:cubicBezTo>
                <a:cubicBezTo>
                  <a:pt x="98" y="382"/>
                  <a:pt x="104" y="387"/>
                  <a:pt x="110" y="392"/>
                </a:cubicBezTo>
                <a:cubicBezTo>
                  <a:pt x="105" y="390"/>
                  <a:pt x="101" y="389"/>
                  <a:pt x="97" y="389"/>
                </a:cubicBezTo>
                <a:cubicBezTo>
                  <a:pt x="83" y="390"/>
                  <a:pt x="70" y="403"/>
                  <a:pt x="70" y="403"/>
                </a:cubicBezTo>
                <a:cubicBezTo>
                  <a:pt x="70" y="403"/>
                  <a:pt x="83" y="413"/>
                  <a:pt x="96" y="411"/>
                </a:cubicBezTo>
                <a:cubicBezTo>
                  <a:pt x="108" y="408"/>
                  <a:pt x="116" y="403"/>
                  <a:pt x="120" y="400"/>
                </a:cubicBezTo>
                <a:cubicBezTo>
                  <a:pt x="124" y="403"/>
                  <a:pt x="129" y="405"/>
                  <a:pt x="133" y="408"/>
                </a:cubicBezTo>
                <a:cubicBezTo>
                  <a:pt x="136" y="409"/>
                  <a:pt x="138" y="411"/>
                  <a:pt x="141" y="412"/>
                </a:cubicBezTo>
                <a:cubicBezTo>
                  <a:pt x="136" y="412"/>
                  <a:pt x="131" y="411"/>
                  <a:pt x="127" y="412"/>
                </a:cubicBezTo>
                <a:cubicBezTo>
                  <a:pt x="113" y="415"/>
                  <a:pt x="102" y="431"/>
                  <a:pt x="102" y="431"/>
                </a:cubicBezTo>
                <a:cubicBezTo>
                  <a:pt x="102" y="431"/>
                  <a:pt x="118" y="438"/>
                  <a:pt x="131" y="433"/>
                </a:cubicBezTo>
                <a:cubicBezTo>
                  <a:pt x="142" y="429"/>
                  <a:pt x="149" y="422"/>
                  <a:pt x="153" y="418"/>
                </a:cubicBezTo>
                <a:cubicBezTo>
                  <a:pt x="160" y="422"/>
                  <a:pt x="168" y="425"/>
                  <a:pt x="175" y="427"/>
                </a:cubicBezTo>
                <a:cubicBezTo>
                  <a:pt x="170" y="427"/>
                  <a:pt x="165" y="428"/>
                  <a:pt x="161" y="429"/>
                </a:cubicBezTo>
                <a:cubicBezTo>
                  <a:pt x="147" y="435"/>
                  <a:pt x="139" y="452"/>
                  <a:pt x="139" y="452"/>
                </a:cubicBezTo>
                <a:cubicBezTo>
                  <a:pt x="139" y="452"/>
                  <a:pt x="156" y="457"/>
                  <a:pt x="168" y="450"/>
                </a:cubicBezTo>
                <a:cubicBezTo>
                  <a:pt x="179" y="443"/>
                  <a:pt x="185" y="435"/>
                  <a:pt x="187" y="431"/>
                </a:cubicBezTo>
                <a:cubicBezTo>
                  <a:pt x="207" y="436"/>
                  <a:pt x="219" y="437"/>
                  <a:pt x="219" y="437"/>
                </a:cubicBezTo>
                <a:cubicBezTo>
                  <a:pt x="219" y="433"/>
                  <a:pt x="219" y="433"/>
                  <a:pt x="219" y="433"/>
                </a:cubicBezTo>
                <a:cubicBezTo>
                  <a:pt x="220" y="430"/>
                  <a:pt x="220" y="430"/>
                  <a:pt x="220" y="430"/>
                </a:cubicBezTo>
                <a:cubicBezTo>
                  <a:pt x="220" y="430"/>
                  <a:pt x="210" y="429"/>
                  <a:pt x="194" y="426"/>
                </a:cubicBezTo>
                <a:close/>
                <a:moveTo>
                  <a:pt x="466" y="275"/>
                </a:moveTo>
                <a:cubicBezTo>
                  <a:pt x="477" y="269"/>
                  <a:pt x="481" y="254"/>
                  <a:pt x="481" y="254"/>
                </a:cubicBezTo>
                <a:cubicBezTo>
                  <a:pt x="481" y="254"/>
                  <a:pt x="464" y="252"/>
                  <a:pt x="453" y="260"/>
                </a:cubicBezTo>
                <a:cubicBezTo>
                  <a:pt x="450" y="262"/>
                  <a:pt x="447" y="267"/>
                  <a:pt x="445" y="271"/>
                </a:cubicBezTo>
                <a:cubicBezTo>
                  <a:pt x="447" y="263"/>
                  <a:pt x="448" y="254"/>
                  <a:pt x="448" y="245"/>
                </a:cubicBezTo>
                <a:cubicBezTo>
                  <a:pt x="452" y="245"/>
                  <a:pt x="461" y="242"/>
                  <a:pt x="470" y="235"/>
                </a:cubicBezTo>
                <a:cubicBezTo>
                  <a:pt x="480" y="227"/>
                  <a:pt x="481" y="212"/>
                  <a:pt x="481" y="212"/>
                </a:cubicBezTo>
                <a:cubicBezTo>
                  <a:pt x="481" y="212"/>
                  <a:pt x="464" y="213"/>
                  <a:pt x="455" y="223"/>
                </a:cubicBezTo>
                <a:cubicBezTo>
                  <a:pt x="453" y="226"/>
                  <a:pt x="451" y="231"/>
                  <a:pt x="449" y="235"/>
                </a:cubicBezTo>
                <a:cubicBezTo>
                  <a:pt x="449" y="226"/>
                  <a:pt x="449" y="217"/>
                  <a:pt x="448" y="208"/>
                </a:cubicBezTo>
                <a:cubicBezTo>
                  <a:pt x="452" y="207"/>
                  <a:pt x="460" y="203"/>
                  <a:pt x="468" y="194"/>
                </a:cubicBezTo>
                <a:cubicBezTo>
                  <a:pt x="476" y="185"/>
                  <a:pt x="474" y="171"/>
                  <a:pt x="474" y="171"/>
                </a:cubicBezTo>
                <a:cubicBezTo>
                  <a:pt x="474" y="171"/>
                  <a:pt x="458" y="175"/>
                  <a:pt x="451" y="185"/>
                </a:cubicBezTo>
                <a:cubicBezTo>
                  <a:pt x="449" y="189"/>
                  <a:pt x="448" y="194"/>
                  <a:pt x="447" y="199"/>
                </a:cubicBezTo>
                <a:cubicBezTo>
                  <a:pt x="446" y="189"/>
                  <a:pt x="444" y="180"/>
                  <a:pt x="441" y="171"/>
                </a:cubicBezTo>
                <a:cubicBezTo>
                  <a:pt x="444" y="170"/>
                  <a:pt x="452" y="165"/>
                  <a:pt x="458" y="155"/>
                </a:cubicBezTo>
                <a:cubicBezTo>
                  <a:pt x="464" y="145"/>
                  <a:pt x="460" y="131"/>
                  <a:pt x="460" y="131"/>
                </a:cubicBezTo>
                <a:cubicBezTo>
                  <a:pt x="460" y="131"/>
                  <a:pt x="445" y="137"/>
                  <a:pt x="440" y="149"/>
                </a:cubicBezTo>
                <a:cubicBezTo>
                  <a:pt x="439" y="153"/>
                  <a:pt x="439" y="159"/>
                  <a:pt x="439" y="164"/>
                </a:cubicBezTo>
                <a:cubicBezTo>
                  <a:pt x="436" y="155"/>
                  <a:pt x="432" y="145"/>
                  <a:pt x="428" y="137"/>
                </a:cubicBezTo>
                <a:cubicBezTo>
                  <a:pt x="430" y="135"/>
                  <a:pt x="437" y="128"/>
                  <a:pt x="441" y="118"/>
                </a:cubicBezTo>
                <a:cubicBezTo>
                  <a:pt x="446" y="107"/>
                  <a:pt x="439" y="94"/>
                  <a:pt x="439" y="94"/>
                </a:cubicBezTo>
                <a:cubicBezTo>
                  <a:pt x="439" y="94"/>
                  <a:pt x="426" y="103"/>
                  <a:pt x="423" y="115"/>
                </a:cubicBezTo>
                <a:cubicBezTo>
                  <a:pt x="422" y="119"/>
                  <a:pt x="424" y="126"/>
                  <a:pt x="425" y="131"/>
                </a:cubicBezTo>
                <a:cubicBezTo>
                  <a:pt x="420" y="122"/>
                  <a:pt x="414" y="113"/>
                  <a:pt x="408" y="105"/>
                </a:cubicBezTo>
                <a:cubicBezTo>
                  <a:pt x="411" y="102"/>
                  <a:pt x="416" y="95"/>
                  <a:pt x="418" y="84"/>
                </a:cubicBezTo>
                <a:cubicBezTo>
                  <a:pt x="421" y="73"/>
                  <a:pt x="412" y="62"/>
                  <a:pt x="412" y="62"/>
                </a:cubicBezTo>
                <a:cubicBezTo>
                  <a:pt x="412" y="62"/>
                  <a:pt x="401" y="73"/>
                  <a:pt x="401" y="84"/>
                </a:cubicBezTo>
                <a:cubicBezTo>
                  <a:pt x="400" y="89"/>
                  <a:pt x="403" y="95"/>
                  <a:pt x="404" y="100"/>
                </a:cubicBezTo>
                <a:cubicBezTo>
                  <a:pt x="398" y="91"/>
                  <a:pt x="391" y="84"/>
                  <a:pt x="384" y="77"/>
                </a:cubicBezTo>
                <a:cubicBezTo>
                  <a:pt x="386" y="74"/>
                  <a:pt x="390" y="66"/>
                  <a:pt x="390" y="55"/>
                </a:cubicBezTo>
                <a:cubicBezTo>
                  <a:pt x="391" y="44"/>
                  <a:pt x="381" y="35"/>
                  <a:pt x="381" y="35"/>
                </a:cubicBezTo>
                <a:cubicBezTo>
                  <a:pt x="381" y="35"/>
                  <a:pt x="372" y="47"/>
                  <a:pt x="373" y="59"/>
                </a:cubicBezTo>
                <a:cubicBezTo>
                  <a:pt x="374" y="63"/>
                  <a:pt x="377" y="69"/>
                  <a:pt x="380" y="73"/>
                </a:cubicBezTo>
                <a:cubicBezTo>
                  <a:pt x="377" y="71"/>
                  <a:pt x="375" y="69"/>
                  <a:pt x="372" y="67"/>
                </a:cubicBezTo>
                <a:cubicBezTo>
                  <a:pt x="367" y="63"/>
                  <a:pt x="361" y="59"/>
                  <a:pt x="356" y="55"/>
                </a:cubicBezTo>
                <a:cubicBezTo>
                  <a:pt x="357" y="53"/>
                  <a:pt x="360" y="44"/>
                  <a:pt x="358" y="32"/>
                </a:cubicBezTo>
                <a:cubicBezTo>
                  <a:pt x="356" y="22"/>
                  <a:pt x="345" y="14"/>
                  <a:pt x="345" y="14"/>
                </a:cubicBezTo>
                <a:cubicBezTo>
                  <a:pt x="345" y="14"/>
                  <a:pt x="339" y="28"/>
                  <a:pt x="342" y="38"/>
                </a:cubicBezTo>
                <a:cubicBezTo>
                  <a:pt x="344" y="44"/>
                  <a:pt x="349" y="49"/>
                  <a:pt x="352" y="53"/>
                </a:cubicBezTo>
                <a:cubicBezTo>
                  <a:pt x="342" y="46"/>
                  <a:pt x="332" y="41"/>
                  <a:pt x="324" y="38"/>
                </a:cubicBezTo>
                <a:cubicBezTo>
                  <a:pt x="325" y="36"/>
                  <a:pt x="326" y="27"/>
                  <a:pt x="323" y="16"/>
                </a:cubicBezTo>
                <a:cubicBezTo>
                  <a:pt x="319" y="5"/>
                  <a:pt x="307" y="0"/>
                  <a:pt x="307" y="0"/>
                </a:cubicBezTo>
                <a:cubicBezTo>
                  <a:pt x="307" y="0"/>
                  <a:pt x="303" y="14"/>
                  <a:pt x="308" y="24"/>
                </a:cubicBezTo>
                <a:cubicBezTo>
                  <a:pt x="311" y="29"/>
                  <a:pt x="318" y="34"/>
                  <a:pt x="321" y="37"/>
                </a:cubicBezTo>
                <a:cubicBezTo>
                  <a:pt x="316" y="34"/>
                  <a:pt x="311" y="33"/>
                  <a:pt x="306" y="31"/>
                </a:cubicBezTo>
                <a:cubicBezTo>
                  <a:pt x="305" y="30"/>
                  <a:pt x="299" y="22"/>
                  <a:pt x="291" y="21"/>
                </a:cubicBezTo>
                <a:cubicBezTo>
                  <a:pt x="285" y="20"/>
                  <a:pt x="275" y="24"/>
                  <a:pt x="275" y="24"/>
                </a:cubicBezTo>
                <a:cubicBezTo>
                  <a:pt x="275" y="24"/>
                  <a:pt x="279" y="30"/>
                  <a:pt x="290" y="34"/>
                </a:cubicBezTo>
                <a:cubicBezTo>
                  <a:pt x="296" y="36"/>
                  <a:pt x="304" y="33"/>
                  <a:pt x="306" y="32"/>
                </a:cubicBezTo>
                <a:cubicBezTo>
                  <a:pt x="311" y="34"/>
                  <a:pt x="318" y="36"/>
                  <a:pt x="325" y="40"/>
                </a:cubicBezTo>
                <a:cubicBezTo>
                  <a:pt x="321" y="39"/>
                  <a:pt x="312" y="38"/>
                  <a:pt x="306" y="40"/>
                </a:cubicBezTo>
                <a:cubicBezTo>
                  <a:pt x="296" y="43"/>
                  <a:pt x="289" y="56"/>
                  <a:pt x="289" y="56"/>
                </a:cubicBezTo>
                <a:cubicBezTo>
                  <a:pt x="289" y="56"/>
                  <a:pt x="301" y="61"/>
                  <a:pt x="311" y="56"/>
                </a:cubicBezTo>
                <a:cubicBezTo>
                  <a:pt x="321" y="50"/>
                  <a:pt x="326" y="43"/>
                  <a:pt x="327" y="41"/>
                </a:cubicBezTo>
                <a:cubicBezTo>
                  <a:pt x="335" y="45"/>
                  <a:pt x="345" y="50"/>
                  <a:pt x="354" y="56"/>
                </a:cubicBezTo>
                <a:cubicBezTo>
                  <a:pt x="350" y="55"/>
                  <a:pt x="342" y="53"/>
                  <a:pt x="337" y="54"/>
                </a:cubicBezTo>
                <a:cubicBezTo>
                  <a:pt x="326" y="55"/>
                  <a:pt x="317" y="67"/>
                  <a:pt x="317" y="67"/>
                </a:cubicBezTo>
                <a:cubicBezTo>
                  <a:pt x="317" y="67"/>
                  <a:pt x="328" y="74"/>
                  <a:pt x="339" y="71"/>
                </a:cubicBezTo>
                <a:cubicBezTo>
                  <a:pt x="349" y="67"/>
                  <a:pt x="356" y="61"/>
                  <a:pt x="358" y="59"/>
                </a:cubicBezTo>
                <a:cubicBezTo>
                  <a:pt x="362" y="62"/>
                  <a:pt x="366" y="65"/>
                  <a:pt x="371" y="69"/>
                </a:cubicBezTo>
                <a:cubicBezTo>
                  <a:pt x="375" y="72"/>
                  <a:pt x="379" y="75"/>
                  <a:pt x="383" y="79"/>
                </a:cubicBezTo>
                <a:cubicBezTo>
                  <a:pt x="378" y="77"/>
                  <a:pt x="371" y="73"/>
                  <a:pt x="366" y="73"/>
                </a:cubicBezTo>
                <a:cubicBezTo>
                  <a:pt x="354" y="73"/>
                  <a:pt x="343" y="83"/>
                  <a:pt x="343" y="83"/>
                </a:cubicBezTo>
                <a:cubicBezTo>
                  <a:pt x="343" y="83"/>
                  <a:pt x="353" y="92"/>
                  <a:pt x="364" y="90"/>
                </a:cubicBezTo>
                <a:cubicBezTo>
                  <a:pt x="376" y="89"/>
                  <a:pt x="383" y="84"/>
                  <a:pt x="385" y="82"/>
                </a:cubicBezTo>
                <a:cubicBezTo>
                  <a:pt x="392" y="89"/>
                  <a:pt x="399" y="97"/>
                  <a:pt x="405" y="106"/>
                </a:cubicBezTo>
                <a:cubicBezTo>
                  <a:pt x="402" y="103"/>
                  <a:pt x="396" y="99"/>
                  <a:pt x="391" y="97"/>
                </a:cubicBezTo>
                <a:cubicBezTo>
                  <a:pt x="379" y="95"/>
                  <a:pt x="366" y="103"/>
                  <a:pt x="366" y="103"/>
                </a:cubicBezTo>
                <a:cubicBezTo>
                  <a:pt x="366" y="103"/>
                  <a:pt x="375" y="114"/>
                  <a:pt x="386" y="115"/>
                </a:cubicBezTo>
                <a:cubicBezTo>
                  <a:pt x="397" y="115"/>
                  <a:pt x="405" y="112"/>
                  <a:pt x="408" y="110"/>
                </a:cubicBezTo>
                <a:cubicBezTo>
                  <a:pt x="414" y="118"/>
                  <a:pt x="419" y="127"/>
                  <a:pt x="423" y="136"/>
                </a:cubicBezTo>
                <a:cubicBezTo>
                  <a:pt x="420" y="132"/>
                  <a:pt x="415" y="128"/>
                  <a:pt x="411" y="126"/>
                </a:cubicBezTo>
                <a:cubicBezTo>
                  <a:pt x="400" y="122"/>
                  <a:pt x="385" y="128"/>
                  <a:pt x="385" y="128"/>
                </a:cubicBezTo>
                <a:cubicBezTo>
                  <a:pt x="385" y="128"/>
                  <a:pt x="392" y="140"/>
                  <a:pt x="403" y="143"/>
                </a:cubicBezTo>
                <a:cubicBezTo>
                  <a:pt x="414" y="145"/>
                  <a:pt x="423" y="143"/>
                  <a:pt x="426" y="142"/>
                </a:cubicBezTo>
                <a:cubicBezTo>
                  <a:pt x="430" y="151"/>
                  <a:pt x="434" y="160"/>
                  <a:pt x="437" y="170"/>
                </a:cubicBezTo>
                <a:cubicBezTo>
                  <a:pt x="434" y="166"/>
                  <a:pt x="430" y="160"/>
                  <a:pt x="426" y="158"/>
                </a:cubicBezTo>
                <a:cubicBezTo>
                  <a:pt x="416" y="152"/>
                  <a:pt x="400" y="155"/>
                  <a:pt x="400" y="155"/>
                </a:cubicBezTo>
                <a:cubicBezTo>
                  <a:pt x="400" y="155"/>
                  <a:pt x="404" y="169"/>
                  <a:pt x="415" y="173"/>
                </a:cubicBezTo>
                <a:cubicBezTo>
                  <a:pt x="426" y="177"/>
                  <a:pt x="435" y="177"/>
                  <a:pt x="439" y="177"/>
                </a:cubicBezTo>
                <a:cubicBezTo>
                  <a:pt x="441" y="186"/>
                  <a:pt x="443" y="196"/>
                  <a:pt x="444" y="206"/>
                </a:cubicBezTo>
                <a:cubicBezTo>
                  <a:pt x="442" y="202"/>
                  <a:pt x="439" y="195"/>
                  <a:pt x="435" y="192"/>
                </a:cubicBezTo>
                <a:cubicBezTo>
                  <a:pt x="426" y="184"/>
                  <a:pt x="409" y="184"/>
                  <a:pt x="409" y="184"/>
                </a:cubicBezTo>
                <a:cubicBezTo>
                  <a:pt x="409" y="184"/>
                  <a:pt x="412" y="199"/>
                  <a:pt x="422" y="205"/>
                </a:cubicBezTo>
                <a:cubicBezTo>
                  <a:pt x="431" y="212"/>
                  <a:pt x="441" y="213"/>
                  <a:pt x="444" y="213"/>
                </a:cubicBezTo>
                <a:cubicBezTo>
                  <a:pt x="445" y="222"/>
                  <a:pt x="445" y="232"/>
                  <a:pt x="444" y="242"/>
                </a:cubicBezTo>
                <a:cubicBezTo>
                  <a:pt x="443" y="237"/>
                  <a:pt x="441" y="231"/>
                  <a:pt x="438" y="227"/>
                </a:cubicBezTo>
                <a:cubicBezTo>
                  <a:pt x="430" y="217"/>
                  <a:pt x="413" y="214"/>
                  <a:pt x="413" y="214"/>
                </a:cubicBezTo>
                <a:cubicBezTo>
                  <a:pt x="413" y="214"/>
                  <a:pt x="413" y="230"/>
                  <a:pt x="422" y="238"/>
                </a:cubicBezTo>
                <a:cubicBezTo>
                  <a:pt x="431" y="246"/>
                  <a:pt x="439" y="249"/>
                  <a:pt x="443" y="250"/>
                </a:cubicBezTo>
                <a:cubicBezTo>
                  <a:pt x="442" y="259"/>
                  <a:pt x="441" y="268"/>
                  <a:pt x="439" y="277"/>
                </a:cubicBezTo>
                <a:cubicBezTo>
                  <a:pt x="438" y="271"/>
                  <a:pt x="437" y="265"/>
                  <a:pt x="435" y="261"/>
                </a:cubicBezTo>
                <a:cubicBezTo>
                  <a:pt x="429" y="249"/>
                  <a:pt x="413" y="244"/>
                  <a:pt x="413" y="244"/>
                </a:cubicBezTo>
                <a:cubicBezTo>
                  <a:pt x="413" y="244"/>
                  <a:pt x="410" y="259"/>
                  <a:pt x="417" y="269"/>
                </a:cubicBezTo>
                <a:cubicBezTo>
                  <a:pt x="424" y="278"/>
                  <a:pt x="432" y="283"/>
                  <a:pt x="436" y="284"/>
                </a:cubicBezTo>
                <a:cubicBezTo>
                  <a:pt x="434" y="293"/>
                  <a:pt x="431" y="301"/>
                  <a:pt x="427" y="309"/>
                </a:cubicBezTo>
                <a:cubicBezTo>
                  <a:pt x="428" y="304"/>
                  <a:pt x="428" y="298"/>
                  <a:pt x="426" y="294"/>
                </a:cubicBezTo>
                <a:cubicBezTo>
                  <a:pt x="422" y="281"/>
                  <a:pt x="407" y="273"/>
                  <a:pt x="407" y="273"/>
                </a:cubicBezTo>
                <a:cubicBezTo>
                  <a:pt x="407" y="273"/>
                  <a:pt x="401" y="287"/>
                  <a:pt x="407" y="299"/>
                </a:cubicBezTo>
                <a:cubicBezTo>
                  <a:pt x="412" y="309"/>
                  <a:pt x="419" y="315"/>
                  <a:pt x="423" y="317"/>
                </a:cubicBezTo>
                <a:cubicBezTo>
                  <a:pt x="419" y="325"/>
                  <a:pt x="415" y="333"/>
                  <a:pt x="410" y="340"/>
                </a:cubicBezTo>
                <a:cubicBezTo>
                  <a:pt x="412" y="335"/>
                  <a:pt x="413" y="329"/>
                  <a:pt x="412" y="325"/>
                </a:cubicBezTo>
                <a:cubicBezTo>
                  <a:pt x="410" y="311"/>
                  <a:pt x="396" y="300"/>
                  <a:pt x="396" y="300"/>
                </a:cubicBezTo>
                <a:cubicBezTo>
                  <a:pt x="396" y="300"/>
                  <a:pt x="388" y="314"/>
                  <a:pt x="392" y="326"/>
                </a:cubicBezTo>
                <a:cubicBezTo>
                  <a:pt x="395" y="337"/>
                  <a:pt x="401" y="345"/>
                  <a:pt x="404" y="348"/>
                </a:cubicBezTo>
                <a:cubicBezTo>
                  <a:pt x="399" y="355"/>
                  <a:pt x="393" y="362"/>
                  <a:pt x="387" y="368"/>
                </a:cubicBezTo>
                <a:cubicBezTo>
                  <a:pt x="390" y="364"/>
                  <a:pt x="392" y="358"/>
                  <a:pt x="392" y="353"/>
                </a:cubicBezTo>
                <a:cubicBezTo>
                  <a:pt x="393" y="339"/>
                  <a:pt x="381" y="325"/>
                  <a:pt x="381" y="325"/>
                </a:cubicBezTo>
                <a:cubicBezTo>
                  <a:pt x="381" y="325"/>
                  <a:pt x="370" y="338"/>
                  <a:pt x="371" y="351"/>
                </a:cubicBezTo>
                <a:cubicBezTo>
                  <a:pt x="373" y="363"/>
                  <a:pt x="378" y="371"/>
                  <a:pt x="381" y="375"/>
                </a:cubicBezTo>
                <a:cubicBezTo>
                  <a:pt x="374" y="382"/>
                  <a:pt x="367" y="387"/>
                  <a:pt x="360" y="392"/>
                </a:cubicBezTo>
                <a:cubicBezTo>
                  <a:pt x="363" y="388"/>
                  <a:pt x="367" y="382"/>
                  <a:pt x="368" y="377"/>
                </a:cubicBezTo>
                <a:cubicBezTo>
                  <a:pt x="371" y="364"/>
                  <a:pt x="361" y="348"/>
                  <a:pt x="361" y="348"/>
                </a:cubicBezTo>
                <a:cubicBezTo>
                  <a:pt x="361" y="348"/>
                  <a:pt x="348" y="358"/>
                  <a:pt x="347" y="372"/>
                </a:cubicBezTo>
                <a:cubicBezTo>
                  <a:pt x="347" y="384"/>
                  <a:pt x="350" y="393"/>
                  <a:pt x="352" y="398"/>
                </a:cubicBezTo>
                <a:cubicBezTo>
                  <a:pt x="350" y="399"/>
                  <a:pt x="347" y="401"/>
                  <a:pt x="344" y="402"/>
                </a:cubicBezTo>
                <a:cubicBezTo>
                  <a:pt x="339" y="405"/>
                  <a:pt x="335" y="408"/>
                  <a:pt x="330" y="410"/>
                </a:cubicBezTo>
                <a:cubicBezTo>
                  <a:pt x="334" y="406"/>
                  <a:pt x="338" y="401"/>
                  <a:pt x="340" y="397"/>
                </a:cubicBezTo>
                <a:cubicBezTo>
                  <a:pt x="345" y="384"/>
                  <a:pt x="338" y="366"/>
                  <a:pt x="338" y="366"/>
                </a:cubicBezTo>
                <a:cubicBezTo>
                  <a:pt x="338" y="366"/>
                  <a:pt x="323" y="374"/>
                  <a:pt x="320" y="388"/>
                </a:cubicBezTo>
                <a:cubicBezTo>
                  <a:pt x="317" y="400"/>
                  <a:pt x="319" y="410"/>
                  <a:pt x="320" y="414"/>
                </a:cubicBezTo>
                <a:cubicBezTo>
                  <a:pt x="312" y="418"/>
                  <a:pt x="304" y="421"/>
                  <a:pt x="297" y="423"/>
                </a:cubicBezTo>
                <a:cubicBezTo>
                  <a:pt x="301" y="420"/>
                  <a:pt x="306" y="416"/>
                  <a:pt x="309" y="412"/>
                </a:cubicBezTo>
                <a:cubicBezTo>
                  <a:pt x="316" y="399"/>
                  <a:pt x="312" y="380"/>
                  <a:pt x="312" y="380"/>
                </a:cubicBezTo>
                <a:cubicBezTo>
                  <a:pt x="312" y="380"/>
                  <a:pt x="296" y="386"/>
                  <a:pt x="290" y="399"/>
                </a:cubicBezTo>
                <a:cubicBezTo>
                  <a:pt x="286" y="410"/>
                  <a:pt x="286" y="420"/>
                  <a:pt x="286" y="426"/>
                </a:cubicBezTo>
                <a:cubicBezTo>
                  <a:pt x="270" y="429"/>
                  <a:pt x="261" y="430"/>
                  <a:pt x="261" y="430"/>
                </a:cubicBezTo>
                <a:cubicBezTo>
                  <a:pt x="261" y="433"/>
                  <a:pt x="261" y="433"/>
                  <a:pt x="261" y="433"/>
                </a:cubicBezTo>
                <a:cubicBezTo>
                  <a:pt x="262" y="437"/>
                  <a:pt x="262" y="437"/>
                  <a:pt x="262" y="437"/>
                </a:cubicBezTo>
                <a:cubicBezTo>
                  <a:pt x="262" y="437"/>
                  <a:pt x="274" y="436"/>
                  <a:pt x="293" y="431"/>
                </a:cubicBezTo>
                <a:cubicBezTo>
                  <a:pt x="296" y="435"/>
                  <a:pt x="302" y="443"/>
                  <a:pt x="312" y="450"/>
                </a:cubicBezTo>
                <a:cubicBezTo>
                  <a:pt x="325" y="457"/>
                  <a:pt x="341" y="452"/>
                  <a:pt x="341" y="452"/>
                </a:cubicBezTo>
                <a:cubicBezTo>
                  <a:pt x="341" y="452"/>
                  <a:pt x="333" y="435"/>
                  <a:pt x="320" y="429"/>
                </a:cubicBezTo>
                <a:cubicBezTo>
                  <a:pt x="316" y="428"/>
                  <a:pt x="311" y="427"/>
                  <a:pt x="306" y="427"/>
                </a:cubicBezTo>
                <a:cubicBezTo>
                  <a:pt x="313" y="425"/>
                  <a:pt x="320" y="422"/>
                  <a:pt x="328" y="418"/>
                </a:cubicBezTo>
                <a:cubicBezTo>
                  <a:pt x="331" y="422"/>
                  <a:pt x="338" y="429"/>
                  <a:pt x="350" y="433"/>
                </a:cubicBezTo>
                <a:cubicBezTo>
                  <a:pt x="363" y="438"/>
                  <a:pt x="378" y="431"/>
                  <a:pt x="378" y="431"/>
                </a:cubicBezTo>
                <a:cubicBezTo>
                  <a:pt x="378" y="431"/>
                  <a:pt x="367" y="415"/>
                  <a:pt x="353" y="412"/>
                </a:cubicBezTo>
                <a:cubicBezTo>
                  <a:pt x="349" y="411"/>
                  <a:pt x="344" y="412"/>
                  <a:pt x="340" y="412"/>
                </a:cubicBezTo>
                <a:cubicBezTo>
                  <a:pt x="342" y="411"/>
                  <a:pt x="345" y="409"/>
                  <a:pt x="348" y="408"/>
                </a:cubicBezTo>
                <a:cubicBezTo>
                  <a:pt x="352" y="405"/>
                  <a:pt x="356" y="403"/>
                  <a:pt x="360" y="400"/>
                </a:cubicBezTo>
                <a:cubicBezTo>
                  <a:pt x="364" y="403"/>
                  <a:pt x="372" y="408"/>
                  <a:pt x="384" y="411"/>
                </a:cubicBezTo>
                <a:cubicBezTo>
                  <a:pt x="397" y="413"/>
                  <a:pt x="411" y="403"/>
                  <a:pt x="411" y="403"/>
                </a:cubicBezTo>
                <a:cubicBezTo>
                  <a:pt x="411" y="403"/>
                  <a:pt x="398" y="390"/>
                  <a:pt x="384" y="389"/>
                </a:cubicBezTo>
                <a:cubicBezTo>
                  <a:pt x="380" y="389"/>
                  <a:pt x="375" y="390"/>
                  <a:pt x="371" y="392"/>
                </a:cubicBezTo>
                <a:cubicBezTo>
                  <a:pt x="377" y="387"/>
                  <a:pt x="383" y="382"/>
                  <a:pt x="389" y="376"/>
                </a:cubicBezTo>
                <a:cubicBezTo>
                  <a:pt x="393" y="378"/>
                  <a:pt x="402" y="382"/>
                  <a:pt x="413" y="382"/>
                </a:cubicBezTo>
                <a:cubicBezTo>
                  <a:pt x="427" y="383"/>
                  <a:pt x="438" y="371"/>
                  <a:pt x="438" y="371"/>
                </a:cubicBezTo>
                <a:cubicBezTo>
                  <a:pt x="438" y="371"/>
                  <a:pt x="423" y="360"/>
                  <a:pt x="409" y="362"/>
                </a:cubicBezTo>
                <a:cubicBezTo>
                  <a:pt x="405" y="362"/>
                  <a:pt x="401" y="365"/>
                  <a:pt x="397" y="367"/>
                </a:cubicBezTo>
                <a:cubicBezTo>
                  <a:pt x="402" y="361"/>
                  <a:pt x="407" y="354"/>
                  <a:pt x="412" y="347"/>
                </a:cubicBezTo>
                <a:cubicBezTo>
                  <a:pt x="416" y="349"/>
                  <a:pt x="425" y="351"/>
                  <a:pt x="437" y="349"/>
                </a:cubicBezTo>
                <a:cubicBezTo>
                  <a:pt x="450" y="347"/>
                  <a:pt x="459" y="334"/>
                  <a:pt x="459" y="334"/>
                </a:cubicBezTo>
                <a:cubicBezTo>
                  <a:pt x="459" y="334"/>
                  <a:pt x="443" y="326"/>
                  <a:pt x="430" y="330"/>
                </a:cubicBezTo>
                <a:cubicBezTo>
                  <a:pt x="426" y="332"/>
                  <a:pt x="421" y="335"/>
                  <a:pt x="418" y="338"/>
                </a:cubicBezTo>
                <a:cubicBezTo>
                  <a:pt x="422" y="331"/>
                  <a:pt x="426" y="323"/>
                  <a:pt x="430" y="315"/>
                </a:cubicBezTo>
                <a:cubicBezTo>
                  <a:pt x="434" y="316"/>
                  <a:pt x="444" y="317"/>
                  <a:pt x="455" y="313"/>
                </a:cubicBezTo>
                <a:cubicBezTo>
                  <a:pt x="467" y="309"/>
                  <a:pt x="473" y="295"/>
                  <a:pt x="473" y="295"/>
                </a:cubicBezTo>
                <a:cubicBezTo>
                  <a:pt x="473" y="295"/>
                  <a:pt x="457" y="290"/>
                  <a:pt x="445" y="296"/>
                </a:cubicBezTo>
                <a:cubicBezTo>
                  <a:pt x="441" y="298"/>
                  <a:pt x="437" y="302"/>
                  <a:pt x="434" y="306"/>
                </a:cubicBezTo>
                <a:cubicBezTo>
                  <a:pt x="437" y="298"/>
                  <a:pt x="440" y="290"/>
                  <a:pt x="442" y="281"/>
                </a:cubicBezTo>
                <a:cubicBezTo>
                  <a:pt x="447" y="281"/>
                  <a:pt x="456" y="280"/>
                  <a:pt x="466" y="275"/>
                </a:cubicBez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12" name="Freeform 11"/>
          <p:cNvSpPr>
            <a:spLocks noEditPoints="1"/>
          </p:cNvSpPr>
          <p:nvPr userDrawn="1"/>
        </p:nvSpPr>
        <p:spPr bwMode="auto">
          <a:xfrm>
            <a:off x="4990549" y="3968658"/>
            <a:ext cx="2163785" cy="2057215"/>
          </a:xfrm>
          <a:custGeom>
            <a:avLst/>
            <a:gdLst>
              <a:gd name="T0" fmla="*/ 160 w 481"/>
              <a:gd name="T1" fmla="*/ 414 h 457"/>
              <a:gd name="T2" fmla="*/ 128 w 481"/>
              <a:gd name="T3" fmla="*/ 398 h 457"/>
              <a:gd name="T4" fmla="*/ 109 w 481"/>
              <a:gd name="T5" fmla="*/ 351 h 457"/>
              <a:gd name="T6" fmla="*/ 84 w 481"/>
              <a:gd name="T7" fmla="*/ 300 h 457"/>
              <a:gd name="T8" fmla="*/ 54 w 481"/>
              <a:gd name="T9" fmla="*/ 294 h 457"/>
              <a:gd name="T10" fmla="*/ 42 w 481"/>
              <a:gd name="T11" fmla="*/ 277 h 457"/>
              <a:gd name="T12" fmla="*/ 36 w 481"/>
              <a:gd name="T13" fmla="*/ 213 h 457"/>
              <a:gd name="T14" fmla="*/ 65 w 481"/>
              <a:gd name="T15" fmla="*/ 173 h 457"/>
              <a:gd name="T16" fmla="*/ 95 w 481"/>
              <a:gd name="T17" fmla="*/ 128 h 457"/>
              <a:gd name="T18" fmla="*/ 90 w 481"/>
              <a:gd name="T19" fmla="*/ 97 h 457"/>
              <a:gd name="T20" fmla="*/ 98 w 481"/>
              <a:gd name="T21" fmla="*/ 79 h 457"/>
              <a:gd name="T22" fmla="*/ 126 w 481"/>
              <a:gd name="T23" fmla="*/ 56 h 457"/>
              <a:gd name="T24" fmla="*/ 175 w 481"/>
              <a:gd name="T25" fmla="*/ 32 h 457"/>
              <a:gd name="T26" fmla="*/ 172 w 481"/>
              <a:gd name="T27" fmla="*/ 24 h 457"/>
              <a:gd name="T28" fmla="*/ 135 w 481"/>
              <a:gd name="T29" fmla="*/ 14 h 457"/>
              <a:gd name="T30" fmla="*/ 100 w 481"/>
              <a:gd name="T31" fmla="*/ 35 h 457"/>
              <a:gd name="T32" fmla="*/ 62 w 481"/>
              <a:gd name="T33" fmla="*/ 84 h 457"/>
              <a:gd name="T34" fmla="*/ 53 w 481"/>
              <a:gd name="T35" fmla="*/ 137 h 457"/>
              <a:gd name="T36" fmla="*/ 33 w 481"/>
              <a:gd name="T37" fmla="*/ 199 h 457"/>
              <a:gd name="T38" fmla="*/ 25 w 481"/>
              <a:gd name="T39" fmla="*/ 223 h 457"/>
              <a:gd name="T40" fmla="*/ 0 w 481"/>
              <a:gd name="T41" fmla="*/ 254 h 457"/>
              <a:gd name="T42" fmla="*/ 25 w 481"/>
              <a:gd name="T43" fmla="*/ 313 h 457"/>
              <a:gd name="T44" fmla="*/ 69 w 481"/>
              <a:gd name="T45" fmla="*/ 347 h 457"/>
              <a:gd name="T46" fmla="*/ 110 w 481"/>
              <a:gd name="T47" fmla="*/ 392 h 457"/>
              <a:gd name="T48" fmla="*/ 141 w 481"/>
              <a:gd name="T49" fmla="*/ 412 h 457"/>
              <a:gd name="T50" fmla="*/ 161 w 481"/>
              <a:gd name="T51" fmla="*/ 429 h 457"/>
              <a:gd name="T52" fmla="*/ 220 w 481"/>
              <a:gd name="T53" fmla="*/ 430 h 457"/>
              <a:gd name="T54" fmla="*/ 448 w 481"/>
              <a:gd name="T55" fmla="*/ 245 h 457"/>
              <a:gd name="T56" fmla="*/ 468 w 481"/>
              <a:gd name="T57" fmla="*/ 194 h 457"/>
              <a:gd name="T58" fmla="*/ 460 w 481"/>
              <a:gd name="T59" fmla="*/ 131 h 457"/>
              <a:gd name="T60" fmla="*/ 423 w 481"/>
              <a:gd name="T61" fmla="*/ 115 h 457"/>
              <a:gd name="T62" fmla="*/ 404 w 481"/>
              <a:gd name="T63" fmla="*/ 100 h 457"/>
              <a:gd name="T64" fmla="*/ 372 w 481"/>
              <a:gd name="T65" fmla="*/ 67 h 457"/>
              <a:gd name="T66" fmla="*/ 324 w 481"/>
              <a:gd name="T67" fmla="*/ 38 h 457"/>
              <a:gd name="T68" fmla="*/ 291 w 481"/>
              <a:gd name="T69" fmla="*/ 21 h 457"/>
              <a:gd name="T70" fmla="*/ 289 w 481"/>
              <a:gd name="T71" fmla="*/ 56 h 457"/>
              <a:gd name="T72" fmla="*/ 339 w 481"/>
              <a:gd name="T73" fmla="*/ 71 h 457"/>
              <a:gd name="T74" fmla="*/ 364 w 481"/>
              <a:gd name="T75" fmla="*/ 90 h 457"/>
              <a:gd name="T76" fmla="*/ 408 w 481"/>
              <a:gd name="T77" fmla="*/ 110 h 457"/>
              <a:gd name="T78" fmla="*/ 437 w 481"/>
              <a:gd name="T79" fmla="*/ 170 h 457"/>
              <a:gd name="T80" fmla="*/ 435 w 481"/>
              <a:gd name="T81" fmla="*/ 192 h 457"/>
              <a:gd name="T82" fmla="*/ 413 w 481"/>
              <a:gd name="T83" fmla="*/ 214 h 457"/>
              <a:gd name="T84" fmla="*/ 417 w 481"/>
              <a:gd name="T85" fmla="*/ 269 h 457"/>
              <a:gd name="T86" fmla="*/ 423 w 481"/>
              <a:gd name="T87" fmla="*/ 317 h 457"/>
              <a:gd name="T88" fmla="*/ 387 w 481"/>
              <a:gd name="T89" fmla="*/ 368 h 457"/>
              <a:gd name="T90" fmla="*/ 368 w 481"/>
              <a:gd name="T91" fmla="*/ 377 h 457"/>
              <a:gd name="T92" fmla="*/ 340 w 481"/>
              <a:gd name="T93" fmla="*/ 397 h 457"/>
              <a:gd name="T94" fmla="*/ 312 w 481"/>
              <a:gd name="T95" fmla="*/ 380 h 457"/>
              <a:gd name="T96" fmla="*/ 293 w 481"/>
              <a:gd name="T97" fmla="*/ 431 h 457"/>
              <a:gd name="T98" fmla="*/ 350 w 481"/>
              <a:gd name="T99" fmla="*/ 433 h 457"/>
              <a:gd name="T100" fmla="*/ 384 w 481"/>
              <a:gd name="T101" fmla="*/ 411 h 457"/>
              <a:gd name="T102" fmla="*/ 438 w 481"/>
              <a:gd name="T103" fmla="*/ 371 h 457"/>
              <a:gd name="T104" fmla="*/ 430 w 481"/>
              <a:gd name="T105" fmla="*/ 330 h 457"/>
              <a:gd name="T106" fmla="*/ 434 w 481"/>
              <a:gd name="T107" fmla="*/ 30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1" h="457">
                <a:moveTo>
                  <a:pt x="194" y="426"/>
                </a:moveTo>
                <a:cubicBezTo>
                  <a:pt x="195" y="420"/>
                  <a:pt x="195" y="410"/>
                  <a:pt x="190" y="399"/>
                </a:cubicBezTo>
                <a:cubicBezTo>
                  <a:pt x="185" y="386"/>
                  <a:pt x="168" y="380"/>
                  <a:pt x="168" y="380"/>
                </a:cubicBezTo>
                <a:cubicBezTo>
                  <a:pt x="168" y="380"/>
                  <a:pt x="164" y="399"/>
                  <a:pt x="172" y="412"/>
                </a:cubicBezTo>
                <a:cubicBezTo>
                  <a:pt x="174" y="416"/>
                  <a:pt x="179" y="420"/>
                  <a:pt x="184" y="423"/>
                </a:cubicBezTo>
                <a:cubicBezTo>
                  <a:pt x="177" y="421"/>
                  <a:pt x="169" y="418"/>
                  <a:pt x="160" y="414"/>
                </a:cubicBezTo>
                <a:cubicBezTo>
                  <a:pt x="161" y="410"/>
                  <a:pt x="163" y="400"/>
                  <a:pt x="161" y="388"/>
                </a:cubicBezTo>
                <a:cubicBezTo>
                  <a:pt x="157" y="374"/>
                  <a:pt x="143" y="366"/>
                  <a:pt x="143" y="366"/>
                </a:cubicBezTo>
                <a:cubicBezTo>
                  <a:pt x="143" y="366"/>
                  <a:pt x="135" y="384"/>
                  <a:pt x="141" y="397"/>
                </a:cubicBezTo>
                <a:cubicBezTo>
                  <a:pt x="143" y="401"/>
                  <a:pt x="147" y="406"/>
                  <a:pt x="150" y="410"/>
                </a:cubicBezTo>
                <a:cubicBezTo>
                  <a:pt x="146" y="408"/>
                  <a:pt x="141" y="405"/>
                  <a:pt x="136" y="402"/>
                </a:cubicBezTo>
                <a:cubicBezTo>
                  <a:pt x="133" y="401"/>
                  <a:pt x="131" y="399"/>
                  <a:pt x="128" y="398"/>
                </a:cubicBezTo>
                <a:cubicBezTo>
                  <a:pt x="130" y="393"/>
                  <a:pt x="134" y="384"/>
                  <a:pt x="133" y="372"/>
                </a:cubicBezTo>
                <a:cubicBezTo>
                  <a:pt x="133" y="358"/>
                  <a:pt x="120" y="348"/>
                  <a:pt x="120" y="348"/>
                </a:cubicBezTo>
                <a:cubicBezTo>
                  <a:pt x="120" y="348"/>
                  <a:pt x="110" y="364"/>
                  <a:pt x="113" y="377"/>
                </a:cubicBezTo>
                <a:cubicBezTo>
                  <a:pt x="114" y="382"/>
                  <a:pt x="117" y="388"/>
                  <a:pt x="120" y="392"/>
                </a:cubicBezTo>
                <a:cubicBezTo>
                  <a:pt x="113" y="387"/>
                  <a:pt x="106" y="382"/>
                  <a:pt x="100" y="375"/>
                </a:cubicBezTo>
                <a:cubicBezTo>
                  <a:pt x="102" y="371"/>
                  <a:pt x="107" y="363"/>
                  <a:pt x="109" y="351"/>
                </a:cubicBezTo>
                <a:cubicBezTo>
                  <a:pt x="111" y="338"/>
                  <a:pt x="100" y="325"/>
                  <a:pt x="100" y="325"/>
                </a:cubicBezTo>
                <a:cubicBezTo>
                  <a:pt x="100" y="325"/>
                  <a:pt x="88" y="339"/>
                  <a:pt x="88" y="353"/>
                </a:cubicBezTo>
                <a:cubicBezTo>
                  <a:pt x="88" y="358"/>
                  <a:pt x="91" y="364"/>
                  <a:pt x="93" y="368"/>
                </a:cubicBezTo>
                <a:cubicBezTo>
                  <a:pt x="87" y="362"/>
                  <a:pt x="81" y="355"/>
                  <a:pt x="76" y="348"/>
                </a:cubicBezTo>
                <a:cubicBezTo>
                  <a:pt x="79" y="345"/>
                  <a:pt x="85" y="337"/>
                  <a:pt x="89" y="326"/>
                </a:cubicBezTo>
                <a:cubicBezTo>
                  <a:pt x="93" y="314"/>
                  <a:pt x="84" y="300"/>
                  <a:pt x="84" y="300"/>
                </a:cubicBezTo>
                <a:cubicBezTo>
                  <a:pt x="84" y="300"/>
                  <a:pt x="70" y="311"/>
                  <a:pt x="68" y="325"/>
                </a:cubicBezTo>
                <a:cubicBezTo>
                  <a:pt x="68" y="329"/>
                  <a:pt x="69" y="335"/>
                  <a:pt x="70" y="340"/>
                </a:cubicBezTo>
                <a:cubicBezTo>
                  <a:pt x="66" y="333"/>
                  <a:pt x="61" y="325"/>
                  <a:pt x="57" y="317"/>
                </a:cubicBezTo>
                <a:cubicBezTo>
                  <a:pt x="61" y="315"/>
                  <a:pt x="68" y="309"/>
                  <a:pt x="74" y="299"/>
                </a:cubicBezTo>
                <a:cubicBezTo>
                  <a:pt x="79" y="287"/>
                  <a:pt x="74" y="273"/>
                  <a:pt x="74" y="273"/>
                </a:cubicBezTo>
                <a:cubicBezTo>
                  <a:pt x="74" y="273"/>
                  <a:pt x="58" y="281"/>
                  <a:pt x="54" y="294"/>
                </a:cubicBezTo>
                <a:cubicBezTo>
                  <a:pt x="53" y="298"/>
                  <a:pt x="53" y="304"/>
                  <a:pt x="53" y="309"/>
                </a:cubicBezTo>
                <a:cubicBezTo>
                  <a:pt x="50" y="301"/>
                  <a:pt x="47" y="293"/>
                  <a:pt x="44" y="284"/>
                </a:cubicBezTo>
                <a:cubicBezTo>
                  <a:pt x="48" y="283"/>
                  <a:pt x="56" y="278"/>
                  <a:pt x="63" y="269"/>
                </a:cubicBezTo>
                <a:cubicBezTo>
                  <a:pt x="71" y="259"/>
                  <a:pt x="68" y="244"/>
                  <a:pt x="68" y="244"/>
                </a:cubicBezTo>
                <a:cubicBezTo>
                  <a:pt x="68" y="244"/>
                  <a:pt x="52" y="249"/>
                  <a:pt x="45" y="261"/>
                </a:cubicBezTo>
                <a:cubicBezTo>
                  <a:pt x="43" y="265"/>
                  <a:pt x="42" y="271"/>
                  <a:pt x="42" y="277"/>
                </a:cubicBezTo>
                <a:cubicBezTo>
                  <a:pt x="40" y="268"/>
                  <a:pt x="38" y="259"/>
                  <a:pt x="37" y="250"/>
                </a:cubicBezTo>
                <a:cubicBezTo>
                  <a:pt x="41" y="249"/>
                  <a:pt x="50" y="246"/>
                  <a:pt x="58" y="238"/>
                </a:cubicBezTo>
                <a:cubicBezTo>
                  <a:pt x="67" y="230"/>
                  <a:pt x="67" y="214"/>
                  <a:pt x="67" y="214"/>
                </a:cubicBezTo>
                <a:cubicBezTo>
                  <a:pt x="67" y="214"/>
                  <a:pt x="50" y="217"/>
                  <a:pt x="43" y="227"/>
                </a:cubicBezTo>
                <a:cubicBezTo>
                  <a:pt x="40" y="231"/>
                  <a:pt x="38" y="237"/>
                  <a:pt x="36" y="242"/>
                </a:cubicBezTo>
                <a:cubicBezTo>
                  <a:pt x="36" y="232"/>
                  <a:pt x="35" y="222"/>
                  <a:pt x="36" y="213"/>
                </a:cubicBezTo>
                <a:cubicBezTo>
                  <a:pt x="40" y="213"/>
                  <a:pt x="49" y="212"/>
                  <a:pt x="59" y="205"/>
                </a:cubicBezTo>
                <a:cubicBezTo>
                  <a:pt x="69" y="199"/>
                  <a:pt x="71" y="184"/>
                  <a:pt x="71" y="184"/>
                </a:cubicBezTo>
                <a:cubicBezTo>
                  <a:pt x="71" y="184"/>
                  <a:pt x="55" y="184"/>
                  <a:pt x="45" y="192"/>
                </a:cubicBezTo>
                <a:cubicBezTo>
                  <a:pt x="42" y="195"/>
                  <a:pt x="39" y="202"/>
                  <a:pt x="37" y="206"/>
                </a:cubicBezTo>
                <a:cubicBezTo>
                  <a:pt x="38" y="196"/>
                  <a:pt x="39" y="186"/>
                  <a:pt x="42" y="177"/>
                </a:cubicBezTo>
                <a:cubicBezTo>
                  <a:pt x="46" y="177"/>
                  <a:pt x="55" y="177"/>
                  <a:pt x="65" y="173"/>
                </a:cubicBezTo>
                <a:cubicBezTo>
                  <a:pt x="76" y="169"/>
                  <a:pt x="81" y="155"/>
                  <a:pt x="81" y="155"/>
                </a:cubicBezTo>
                <a:cubicBezTo>
                  <a:pt x="81" y="155"/>
                  <a:pt x="65" y="152"/>
                  <a:pt x="55" y="158"/>
                </a:cubicBezTo>
                <a:cubicBezTo>
                  <a:pt x="50" y="160"/>
                  <a:pt x="47" y="166"/>
                  <a:pt x="44" y="170"/>
                </a:cubicBezTo>
                <a:cubicBezTo>
                  <a:pt x="47" y="160"/>
                  <a:pt x="50" y="151"/>
                  <a:pt x="54" y="142"/>
                </a:cubicBezTo>
                <a:cubicBezTo>
                  <a:pt x="58" y="143"/>
                  <a:pt x="66" y="145"/>
                  <a:pt x="77" y="143"/>
                </a:cubicBezTo>
                <a:cubicBezTo>
                  <a:pt x="88" y="140"/>
                  <a:pt x="95" y="128"/>
                  <a:pt x="95" y="128"/>
                </a:cubicBezTo>
                <a:cubicBezTo>
                  <a:pt x="95" y="128"/>
                  <a:pt x="81" y="122"/>
                  <a:pt x="69" y="126"/>
                </a:cubicBezTo>
                <a:cubicBezTo>
                  <a:pt x="65" y="128"/>
                  <a:pt x="60" y="132"/>
                  <a:pt x="57" y="136"/>
                </a:cubicBezTo>
                <a:cubicBezTo>
                  <a:pt x="62" y="127"/>
                  <a:pt x="67" y="118"/>
                  <a:pt x="72" y="110"/>
                </a:cubicBezTo>
                <a:cubicBezTo>
                  <a:pt x="75" y="112"/>
                  <a:pt x="83" y="115"/>
                  <a:pt x="94" y="115"/>
                </a:cubicBezTo>
                <a:cubicBezTo>
                  <a:pt x="106" y="114"/>
                  <a:pt x="115" y="103"/>
                  <a:pt x="115" y="103"/>
                </a:cubicBezTo>
                <a:cubicBezTo>
                  <a:pt x="115" y="103"/>
                  <a:pt x="101" y="95"/>
                  <a:pt x="90" y="97"/>
                </a:cubicBezTo>
                <a:cubicBezTo>
                  <a:pt x="85" y="99"/>
                  <a:pt x="79" y="103"/>
                  <a:pt x="75" y="106"/>
                </a:cubicBezTo>
                <a:cubicBezTo>
                  <a:pt x="81" y="97"/>
                  <a:pt x="88" y="89"/>
                  <a:pt x="95" y="82"/>
                </a:cubicBezTo>
                <a:cubicBezTo>
                  <a:pt x="97" y="84"/>
                  <a:pt x="105" y="89"/>
                  <a:pt x="116" y="90"/>
                </a:cubicBezTo>
                <a:cubicBezTo>
                  <a:pt x="127" y="92"/>
                  <a:pt x="138" y="83"/>
                  <a:pt x="138" y="83"/>
                </a:cubicBezTo>
                <a:cubicBezTo>
                  <a:pt x="138" y="83"/>
                  <a:pt x="126" y="73"/>
                  <a:pt x="115" y="73"/>
                </a:cubicBezTo>
                <a:cubicBezTo>
                  <a:pt x="109" y="73"/>
                  <a:pt x="102" y="77"/>
                  <a:pt x="98" y="79"/>
                </a:cubicBezTo>
                <a:cubicBezTo>
                  <a:pt x="102" y="75"/>
                  <a:pt x="106" y="72"/>
                  <a:pt x="110" y="69"/>
                </a:cubicBezTo>
                <a:cubicBezTo>
                  <a:pt x="114" y="65"/>
                  <a:pt x="118" y="62"/>
                  <a:pt x="123" y="59"/>
                </a:cubicBezTo>
                <a:cubicBezTo>
                  <a:pt x="125" y="61"/>
                  <a:pt x="131" y="67"/>
                  <a:pt x="142" y="71"/>
                </a:cubicBezTo>
                <a:cubicBezTo>
                  <a:pt x="152" y="74"/>
                  <a:pt x="164" y="67"/>
                  <a:pt x="164" y="67"/>
                </a:cubicBezTo>
                <a:cubicBezTo>
                  <a:pt x="164" y="67"/>
                  <a:pt x="154" y="55"/>
                  <a:pt x="143" y="54"/>
                </a:cubicBezTo>
                <a:cubicBezTo>
                  <a:pt x="138" y="53"/>
                  <a:pt x="131" y="55"/>
                  <a:pt x="126" y="56"/>
                </a:cubicBezTo>
                <a:cubicBezTo>
                  <a:pt x="136" y="50"/>
                  <a:pt x="145" y="45"/>
                  <a:pt x="153" y="41"/>
                </a:cubicBezTo>
                <a:cubicBezTo>
                  <a:pt x="155" y="43"/>
                  <a:pt x="160" y="50"/>
                  <a:pt x="170" y="56"/>
                </a:cubicBezTo>
                <a:cubicBezTo>
                  <a:pt x="179" y="61"/>
                  <a:pt x="192" y="56"/>
                  <a:pt x="192" y="56"/>
                </a:cubicBezTo>
                <a:cubicBezTo>
                  <a:pt x="192" y="56"/>
                  <a:pt x="185" y="43"/>
                  <a:pt x="174" y="40"/>
                </a:cubicBezTo>
                <a:cubicBezTo>
                  <a:pt x="169" y="38"/>
                  <a:pt x="160" y="39"/>
                  <a:pt x="156" y="40"/>
                </a:cubicBezTo>
                <a:cubicBezTo>
                  <a:pt x="163" y="36"/>
                  <a:pt x="169" y="34"/>
                  <a:pt x="175" y="32"/>
                </a:cubicBezTo>
                <a:cubicBezTo>
                  <a:pt x="177" y="33"/>
                  <a:pt x="184" y="36"/>
                  <a:pt x="191" y="34"/>
                </a:cubicBezTo>
                <a:cubicBezTo>
                  <a:pt x="201" y="30"/>
                  <a:pt x="206" y="24"/>
                  <a:pt x="206" y="24"/>
                </a:cubicBezTo>
                <a:cubicBezTo>
                  <a:pt x="206" y="24"/>
                  <a:pt x="196" y="20"/>
                  <a:pt x="189" y="21"/>
                </a:cubicBezTo>
                <a:cubicBezTo>
                  <a:pt x="182" y="22"/>
                  <a:pt x="175" y="30"/>
                  <a:pt x="174" y="31"/>
                </a:cubicBezTo>
                <a:cubicBezTo>
                  <a:pt x="170" y="33"/>
                  <a:pt x="165" y="34"/>
                  <a:pt x="159" y="37"/>
                </a:cubicBezTo>
                <a:cubicBezTo>
                  <a:pt x="163" y="34"/>
                  <a:pt x="170" y="29"/>
                  <a:pt x="172" y="24"/>
                </a:cubicBezTo>
                <a:cubicBezTo>
                  <a:pt x="177" y="14"/>
                  <a:pt x="173" y="0"/>
                  <a:pt x="173" y="0"/>
                </a:cubicBezTo>
                <a:cubicBezTo>
                  <a:pt x="173" y="0"/>
                  <a:pt x="161" y="5"/>
                  <a:pt x="158" y="16"/>
                </a:cubicBezTo>
                <a:cubicBezTo>
                  <a:pt x="154" y="27"/>
                  <a:pt x="156" y="36"/>
                  <a:pt x="156" y="38"/>
                </a:cubicBezTo>
                <a:cubicBezTo>
                  <a:pt x="148" y="41"/>
                  <a:pt x="138" y="46"/>
                  <a:pt x="128" y="53"/>
                </a:cubicBezTo>
                <a:cubicBezTo>
                  <a:pt x="132" y="49"/>
                  <a:pt x="137" y="44"/>
                  <a:pt x="138" y="38"/>
                </a:cubicBezTo>
                <a:cubicBezTo>
                  <a:pt x="142" y="28"/>
                  <a:pt x="135" y="14"/>
                  <a:pt x="135" y="14"/>
                </a:cubicBezTo>
                <a:cubicBezTo>
                  <a:pt x="135" y="14"/>
                  <a:pt x="124" y="22"/>
                  <a:pt x="123" y="32"/>
                </a:cubicBezTo>
                <a:cubicBezTo>
                  <a:pt x="121" y="44"/>
                  <a:pt x="124" y="53"/>
                  <a:pt x="125" y="55"/>
                </a:cubicBezTo>
                <a:cubicBezTo>
                  <a:pt x="120" y="59"/>
                  <a:pt x="114" y="63"/>
                  <a:pt x="108" y="67"/>
                </a:cubicBezTo>
                <a:cubicBezTo>
                  <a:pt x="106" y="69"/>
                  <a:pt x="103" y="71"/>
                  <a:pt x="101" y="73"/>
                </a:cubicBezTo>
                <a:cubicBezTo>
                  <a:pt x="103" y="69"/>
                  <a:pt x="107" y="63"/>
                  <a:pt x="107" y="59"/>
                </a:cubicBezTo>
                <a:cubicBezTo>
                  <a:pt x="109" y="47"/>
                  <a:pt x="100" y="35"/>
                  <a:pt x="100" y="35"/>
                </a:cubicBezTo>
                <a:cubicBezTo>
                  <a:pt x="100" y="35"/>
                  <a:pt x="90" y="44"/>
                  <a:pt x="90" y="55"/>
                </a:cubicBezTo>
                <a:cubicBezTo>
                  <a:pt x="90" y="66"/>
                  <a:pt x="95" y="74"/>
                  <a:pt x="96" y="77"/>
                </a:cubicBezTo>
                <a:cubicBezTo>
                  <a:pt x="89" y="84"/>
                  <a:pt x="82" y="91"/>
                  <a:pt x="76" y="100"/>
                </a:cubicBezTo>
                <a:cubicBezTo>
                  <a:pt x="78" y="95"/>
                  <a:pt x="80" y="89"/>
                  <a:pt x="80" y="84"/>
                </a:cubicBezTo>
                <a:cubicBezTo>
                  <a:pt x="79" y="73"/>
                  <a:pt x="68" y="62"/>
                  <a:pt x="68" y="62"/>
                </a:cubicBezTo>
                <a:cubicBezTo>
                  <a:pt x="68" y="62"/>
                  <a:pt x="60" y="73"/>
                  <a:pt x="62" y="84"/>
                </a:cubicBezTo>
                <a:cubicBezTo>
                  <a:pt x="64" y="95"/>
                  <a:pt x="70" y="102"/>
                  <a:pt x="72" y="105"/>
                </a:cubicBezTo>
                <a:cubicBezTo>
                  <a:pt x="66" y="113"/>
                  <a:pt x="61" y="122"/>
                  <a:pt x="56" y="131"/>
                </a:cubicBezTo>
                <a:cubicBezTo>
                  <a:pt x="57" y="126"/>
                  <a:pt x="58" y="119"/>
                  <a:pt x="57" y="115"/>
                </a:cubicBezTo>
                <a:cubicBezTo>
                  <a:pt x="55" y="103"/>
                  <a:pt x="41" y="94"/>
                  <a:pt x="41" y="94"/>
                </a:cubicBezTo>
                <a:cubicBezTo>
                  <a:pt x="41" y="94"/>
                  <a:pt x="35" y="107"/>
                  <a:pt x="39" y="118"/>
                </a:cubicBezTo>
                <a:cubicBezTo>
                  <a:pt x="43" y="128"/>
                  <a:pt x="50" y="135"/>
                  <a:pt x="53" y="137"/>
                </a:cubicBezTo>
                <a:cubicBezTo>
                  <a:pt x="49" y="145"/>
                  <a:pt x="45" y="155"/>
                  <a:pt x="42" y="164"/>
                </a:cubicBezTo>
                <a:cubicBezTo>
                  <a:pt x="42" y="159"/>
                  <a:pt x="42" y="153"/>
                  <a:pt x="40" y="149"/>
                </a:cubicBezTo>
                <a:cubicBezTo>
                  <a:pt x="35" y="137"/>
                  <a:pt x="21" y="131"/>
                  <a:pt x="21" y="131"/>
                </a:cubicBezTo>
                <a:cubicBezTo>
                  <a:pt x="21" y="131"/>
                  <a:pt x="16" y="145"/>
                  <a:pt x="23" y="155"/>
                </a:cubicBezTo>
                <a:cubicBezTo>
                  <a:pt x="29" y="165"/>
                  <a:pt x="36" y="170"/>
                  <a:pt x="39" y="171"/>
                </a:cubicBezTo>
                <a:cubicBezTo>
                  <a:pt x="37" y="180"/>
                  <a:pt x="35" y="189"/>
                  <a:pt x="33" y="199"/>
                </a:cubicBezTo>
                <a:cubicBezTo>
                  <a:pt x="33" y="194"/>
                  <a:pt x="31" y="189"/>
                  <a:pt x="29" y="185"/>
                </a:cubicBezTo>
                <a:cubicBezTo>
                  <a:pt x="23" y="175"/>
                  <a:pt x="7" y="171"/>
                  <a:pt x="7" y="171"/>
                </a:cubicBezTo>
                <a:cubicBezTo>
                  <a:pt x="7" y="171"/>
                  <a:pt x="5" y="185"/>
                  <a:pt x="13" y="194"/>
                </a:cubicBezTo>
                <a:cubicBezTo>
                  <a:pt x="20" y="203"/>
                  <a:pt x="28" y="207"/>
                  <a:pt x="32" y="208"/>
                </a:cubicBezTo>
                <a:cubicBezTo>
                  <a:pt x="31" y="217"/>
                  <a:pt x="31" y="226"/>
                  <a:pt x="32" y="235"/>
                </a:cubicBezTo>
                <a:cubicBezTo>
                  <a:pt x="30" y="231"/>
                  <a:pt x="28" y="226"/>
                  <a:pt x="25" y="223"/>
                </a:cubicBezTo>
                <a:cubicBezTo>
                  <a:pt x="16" y="213"/>
                  <a:pt x="0" y="212"/>
                  <a:pt x="0" y="212"/>
                </a:cubicBezTo>
                <a:cubicBezTo>
                  <a:pt x="0" y="212"/>
                  <a:pt x="0" y="227"/>
                  <a:pt x="10" y="235"/>
                </a:cubicBezTo>
                <a:cubicBezTo>
                  <a:pt x="19" y="242"/>
                  <a:pt x="28" y="245"/>
                  <a:pt x="32" y="245"/>
                </a:cubicBezTo>
                <a:cubicBezTo>
                  <a:pt x="33" y="254"/>
                  <a:pt x="34" y="263"/>
                  <a:pt x="36" y="271"/>
                </a:cubicBezTo>
                <a:cubicBezTo>
                  <a:pt x="33" y="267"/>
                  <a:pt x="30" y="262"/>
                  <a:pt x="27" y="260"/>
                </a:cubicBezTo>
                <a:cubicBezTo>
                  <a:pt x="17" y="252"/>
                  <a:pt x="0" y="254"/>
                  <a:pt x="0" y="254"/>
                </a:cubicBezTo>
                <a:cubicBezTo>
                  <a:pt x="0" y="254"/>
                  <a:pt x="3" y="269"/>
                  <a:pt x="14" y="275"/>
                </a:cubicBezTo>
                <a:cubicBezTo>
                  <a:pt x="24" y="280"/>
                  <a:pt x="34" y="281"/>
                  <a:pt x="38" y="281"/>
                </a:cubicBezTo>
                <a:cubicBezTo>
                  <a:pt x="40" y="290"/>
                  <a:pt x="43" y="298"/>
                  <a:pt x="46" y="306"/>
                </a:cubicBezTo>
                <a:cubicBezTo>
                  <a:pt x="43" y="302"/>
                  <a:pt x="39" y="298"/>
                  <a:pt x="36" y="296"/>
                </a:cubicBezTo>
                <a:cubicBezTo>
                  <a:pt x="24" y="290"/>
                  <a:pt x="7" y="295"/>
                  <a:pt x="7" y="295"/>
                </a:cubicBezTo>
                <a:cubicBezTo>
                  <a:pt x="7" y="295"/>
                  <a:pt x="13" y="309"/>
                  <a:pt x="25" y="313"/>
                </a:cubicBezTo>
                <a:cubicBezTo>
                  <a:pt x="37" y="317"/>
                  <a:pt x="46" y="316"/>
                  <a:pt x="50" y="315"/>
                </a:cubicBezTo>
                <a:cubicBezTo>
                  <a:pt x="54" y="323"/>
                  <a:pt x="58" y="331"/>
                  <a:pt x="63" y="338"/>
                </a:cubicBezTo>
                <a:cubicBezTo>
                  <a:pt x="59" y="335"/>
                  <a:pt x="55" y="332"/>
                  <a:pt x="50" y="330"/>
                </a:cubicBezTo>
                <a:cubicBezTo>
                  <a:pt x="37" y="326"/>
                  <a:pt x="21" y="334"/>
                  <a:pt x="21" y="334"/>
                </a:cubicBezTo>
                <a:cubicBezTo>
                  <a:pt x="21" y="334"/>
                  <a:pt x="30" y="347"/>
                  <a:pt x="43" y="349"/>
                </a:cubicBezTo>
                <a:cubicBezTo>
                  <a:pt x="55" y="351"/>
                  <a:pt x="65" y="349"/>
                  <a:pt x="69" y="347"/>
                </a:cubicBezTo>
                <a:cubicBezTo>
                  <a:pt x="73" y="354"/>
                  <a:pt x="79" y="361"/>
                  <a:pt x="84" y="367"/>
                </a:cubicBezTo>
                <a:cubicBezTo>
                  <a:pt x="80" y="365"/>
                  <a:pt x="75" y="362"/>
                  <a:pt x="71" y="362"/>
                </a:cubicBezTo>
                <a:cubicBezTo>
                  <a:pt x="57" y="360"/>
                  <a:pt x="43" y="371"/>
                  <a:pt x="43" y="371"/>
                </a:cubicBezTo>
                <a:cubicBezTo>
                  <a:pt x="43" y="371"/>
                  <a:pt x="54" y="383"/>
                  <a:pt x="67" y="382"/>
                </a:cubicBezTo>
                <a:cubicBezTo>
                  <a:pt x="79" y="382"/>
                  <a:pt x="88" y="378"/>
                  <a:pt x="92" y="376"/>
                </a:cubicBezTo>
                <a:cubicBezTo>
                  <a:pt x="98" y="382"/>
                  <a:pt x="104" y="387"/>
                  <a:pt x="110" y="392"/>
                </a:cubicBezTo>
                <a:cubicBezTo>
                  <a:pt x="105" y="390"/>
                  <a:pt x="101" y="389"/>
                  <a:pt x="97" y="389"/>
                </a:cubicBezTo>
                <a:cubicBezTo>
                  <a:pt x="83" y="390"/>
                  <a:pt x="70" y="403"/>
                  <a:pt x="70" y="403"/>
                </a:cubicBezTo>
                <a:cubicBezTo>
                  <a:pt x="70" y="403"/>
                  <a:pt x="83" y="413"/>
                  <a:pt x="96" y="411"/>
                </a:cubicBezTo>
                <a:cubicBezTo>
                  <a:pt x="108" y="408"/>
                  <a:pt x="116" y="403"/>
                  <a:pt x="120" y="400"/>
                </a:cubicBezTo>
                <a:cubicBezTo>
                  <a:pt x="124" y="403"/>
                  <a:pt x="129" y="405"/>
                  <a:pt x="133" y="408"/>
                </a:cubicBezTo>
                <a:cubicBezTo>
                  <a:pt x="136" y="409"/>
                  <a:pt x="138" y="411"/>
                  <a:pt x="141" y="412"/>
                </a:cubicBezTo>
                <a:cubicBezTo>
                  <a:pt x="136" y="412"/>
                  <a:pt x="131" y="411"/>
                  <a:pt x="127" y="412"/>
                </a:cubicBezTo>
                <a:cubicBezTo>
                  <a:pt x="113" y="415"/>
                  <a:pt x="102" y="431"/>
                  <a:pt x="102" y="431"/>
                </a:cubicBezTo>
                <a:cubicBezTo>
                  <a:pt x="102" y="431"/>
                  <a:pt x="118" y="438"/>
                  <a:pt x="131" y="433"/>
                </a:cubicBezTo>
                <a:cubicBezTo>
                  <a:pt x="142" y="429"/>
                  <a:pt x="149" y="422"/>
                  <a:pt x="153" y="418"/>
                </a:cubicBezTo>
                <a:cubicBezTo>
                  <a:pt x="160" y="422"/>
                  <a:pt x="168" y="425"/>
                  <a:pt x="175" y="427"/>
                </a:cubicBezTo>
                <a:cubicBezTo>
                  <a:pt x="170" y="427"/>
                  <a:pt x="165" y="428"/>
                  <a:pt x="161" y="429"/>
                </a:cubicBezTo>
                <a:cubicBezTo>
                  <a:pt x="147" y="435"/>
                  <a:pt x="139" y="452"/>
                  <a:pt x="139" y="452"/>
                </a:cubicBezTo>
                <a:cubicBezTo>
                  <a:pt x="139" y="452"/>
                  <a:pt x="156" y="457"/>
                  <a:pt x="168" y="450"/>
                </a:cubicBezTo>
                <a:cubicBezTo>
                  <a:pt x="179" y="443"/>
                  <a:pt x="185" y="435"/>
                  <a:pt x="187" y="431"/>
                </a:cubicBezTo>
                <a:cubicBezTo>
                  <a:pt x="207" y="436"/>
                  <a:pt x="219" y="437"/>
                  <a:pt x="219" y="437"/>
                </a:cubicBezTo>
                <a:cubicBezTo>
                  <a:pt x="219" y="433"/>
                  <a:pt x="219" y="433"/>
                  <a:pt x="219" y="433"/>
                </a:cubicBezTo>
                <a:cubicBezTo>
                  <a:pt x="220" y="430"/>
                  <a:pt x="220" y="430"/>
                  <a:pt x="220" y="430"/>
                </a:cubicBezTo>
                <a:cubicBezTo>
                  <a:pt x="220" y="430"/>
                  <a:pt x="210" y="429"/>
                  <a:pt x="194" y="426"/>
                </a:cubicBezTo>
                <a:close/>
                <a:moveTo>
                  <a:pt x="466" y="275"/>
                </a:moveTo>
                <a:cubicBezTo>
                  <a:pt x="477" y="269"/>
                  <a:pt x="481" y="254"/>
                  <a:pt x="481" y="254"/>
                </a:cubicBezTo>
                <a:cubicBezTo>
                  <a:pt x="481" y="254"/>
                  <a:pt x="464" y="252"/>
                  <a:pt x="453" y="260"/>
                </a:cubicBezTo>
                <a:cubicBezTo>
                  <a:pt x="450" y="262"/>
                  <a:pt x="447" y="267"/>
                  <a:pt x="445" y="271"/>
                </a:cubicBezTo>
                <a:cubicBezTo>
                  <a:pt x="447" y="263"/>
                  <a:pt x="448" y="254"/>
                  <a:pt x="448" y="245"/>
                </a:cubicBezTo>
                <a:cubicBezTo>
                  <a:pt x="452" y="245"/>
                  <a:pt x="461" y="242"/>
                  <a:pt x="470" y="235"/>
                </a:cubicBezTo>
                <a:cubicBezTo>
                  <a:pt x="480" y="227"/>
                  <a:pt x="481" y="212"/>
                  <a:pt x="481" y="212"/>
                </a:cubicBezTo>
                <a:cubicBezTo>
                  <a:pt x="481" y="212"/>
                  <a:pt x="464" y="213"/>
                  <a:pt x="455" y="223"/>
                </a:cubicBezTo>
                <a:cubicBezTo>
                  <a:pt x="453" y="226"/>
                  <a:pt x="451" y="231"/>
                  <a:pt x="449" y="235"/>
                </a:cubicBezTo>
                <a:cubicBezTo>
                  <a:pt x="449" y="226"/>
                  <a:pt x="449" y="217"/>
                  <a:pt x="448" y="208"/>
                </a:cubicBezTo>
                <a:cubicBezTo>
                  <a:pt x="452" y="207"/>
                  <a:pt x="460" y="203"/>
                  <a:pt x="468" y="194"/>
                </a:cubicBezTo>
                <a:cubicBezTo>
                  <a:pt x="476" y="185"/>
                  <a:pt x="474" y="171"/>
                  <a:pt x="474" y="171"/>
                </a:cubicBezTo>
                <a:cubicBezTo>
                  <a:pt x="474" y="171"/>
                  <a:pt x="458" y="175"/>
                  <a:pt x="451" y="185"/>
                </a:cubicBezTo>
                <a:cubicBezTo>
                  <a:pt x="449" y="189"/>
                  <a:pt x="448" y="194"/>
                  <a:pt x="447" y="199"/>
                </a:cubicBezTo>
                <a:cubicBezTo>
                  <a:pt x="446" y="189"/>
                  <a:pt x="444" y="180"/>
                  <a:pt x="441" y="171"/>
                </a:cubicBezTo>
                <a:cubicBezTo>
                  <a:pt x="444" y="170"/>
                  <a:pt x="452" y="165"/>
                  <a:pt x="458" y="155"/>
                </a:cubicBezTo>
                <a:cubicBezTo>
                  <a:pt x="464" y="145"/>
                  <a:pt x="460" y="131"/>
                  <a:pt x="460" y="131"/>
                </a:cubicBezTo>
                <a:cubicBezTo>
                  <a:pt x="460" y="131"/>
                  <a:pt x="445" y="137"/>
                  <a:pt x="440" y="149"/>
                </a:cubicBezTo>
                <a:cubicBezTo>
                  <a:pt x="439" y="153"/>
                  <a:pt x="439" y="159"/>
                  <a:pt x="439" y="164"/>
                </a:cubicBezTo>
                <a:cubicBezTo>
                  <a:pt x="436" y="155"/>
                  <a:pt x="432" y="145"/>
                  <a:pt x="428" y="137"/>
                </a:cubicBezTo>
                <a:cubicBezTo>
                  <a:pt x="430" y="135"/>
                  <a:pt x="437" y="128"/>
                  <a:pt x="441" y="118"/>
                </a:cubicBezTo>
                <a:cubicBezTo>
                  <a:pt x="446" y="107"/>
                  <a:pt x="439" y="94"/>
                  <a:pt x="439" y="94"/>
                </a:cubicBezTo>
                <a:cubicBezTo>
                  <a:pt x="439" y="94"/>
                  <a:pt x="426" y="103"/>
                  <a:pt x="423" y="115"/>
                </a:cubicBezTo>
                <a:cubicBezTo>
                  <a:pt x="422" y="119"/>
                  <a:pt x="424" y="126"/>
                  <a:pt x="425" y="131"/>
                </a:cubicBezTo>
                <a:cubicBezTo>
                  <a:pt x="420" y="122"/>
                  <a:pt x="414" y="113"/>
                  <a:pt x="408" y="105"/>
                </a:cubicBezTo>
                <a:cubicBezTo>
                  <a:pt x="411" y="102"/>
                  <a:pt x="416" y="95"/>
                  <a:pt x="418" y="84"/>
                </a:cubicBezTo>
                <a:cubicBezTo>
                  <a:pt x="421" y="73"/>
                  <a:pt x="412" y="62"/>
                  <a:pt x="412" y="62"/>
                </a:cubicBezTo>
                <a:cubicBezTo>
                  <a:pt x="412" y="62"/>
                  <a:pt x="401" y="73"/>
                  <a:pt x="401" y="84"/>
                </a:cubicBezTo>
                <a:cubicBezTo>
                  <a:pt x="400" y="89"/>
                  <a:pt x="403" y="95"/>
                  <a:pt x="404" y="100"/>
                </a:cubicBezTo>
                <a:cubicBezTo>
                  <a:pt x="398" y="91"/>
                  <a:pt x="391" y="84"/>
                  <a:pt x="384" y="77"/>
                </a:cubicBezTo>
                <a:cubicBezTo>
                  <a:pt x="386" y="74"/>
                  <a:pt x="390" y="66"/>
                  <a:pt x="390" y="55"/>
                </a:cubicBezTo>
                <a:cubicBezTo>
                  <a:pt x="391" y="44"/>
                  <a:pt x="381" y="35"/>
                  <a:pt x="381" y="35"/>
                </a:cubicBezTo>
                <a:cubicBezTo>
                  <a:pt x="381" y="35"/>
                  <a:pt x="372" y="47"/>
                  <a:pt x="373" y="59"/>
                </a:cubicBezTo>
                <a:cubicBezTo>
                  <a:pt x="374" y="63"/>
                  <a:pt x="377" y="69"/>
                  <a:pt x="380" y="73"/>
                </a:cubicBezTo>
                <a:cubicBezTo>
                  <a:pt x="377" y="71"/>
                  <a:pt x="375" y="69"/>
                  <a:pt x="372" y="67"/>
                </a:cubicBezTo>
                <a:cubicBezTo>
                  <a:pt x="367" y="63"/>
                  <a:pt x="361" y="59"/>
                  <a:pt x="356" y="55"/>
                </a:cubicBezTo>
                <a:cubicBezTo>
                  <a:pt x="357" y="53"/>
                  <a:pt x="360" y="44"/>
                  <a:pt x="358" y="32"/>
                </a:cubicBezTo>
                <a:cubicBezTo>
                  <a:pt x="356" y="22"/>
                  <a:pt x="345" y="14"/>
                  <a:pt x="345" y="14"/>
                </a:cubicBezTo>
                <a:cubicBezTo>
                  <a:pt x="345" y="14"/>
                  <a:pt x="339" y="28"/>
                  <a:pt x="342" y="38"/>
                </a:cubicBezTo>
                <a:cubicBezTo>
                  <a:pt x="344" y="44"/>
                  <a:pt x="349" y="49"/>
                  <a:pt x="352" y="53"/>
                </a:cubicBezTo>
                <a:cubicBezTo>
                  <a:pt x="342" y="46"/>
                  <a:pt x="332" y="41"/>
                  <a:pt x="324" y="38"/>
                </a:cubicBezTo>
                <a:cubicBezTo>
                  <a:pt x="325" y="36"/>
                  <a:pt x="326" y="27"/>
                  <a:pt x="323" y="16"/>
                </a:cubicBezTo>
                <a:cubicBezTo>
                  <a:pt x="319" y="5"/>
                  <a:pt x="307" y="0"/>
                  <a:pt x="307" y="0"/>
                </a:cubicBezTo>
                <a:cubicBezTo>
                  <a:pt x="307" y="0"/>
                  <a:pt x="303" y="14"/>
                  <a:pt x="308" y="24"/>
                </a:cubicBezTo>
                <a:cubicBezTo>
                  <a:pt x="311" y="29"/>
                  <a:pt x="318" y="34"/>
                  <a:pt x="321" y="37"/>
                </a:cubicBezTo>
                <a:cubicBezTo>
                  <a:pt x="316" y="34"/>
                  <a:pt x="311" y="33"/>
                  <a:pt x="306" y="31"/>
                </a:cubicBezTo>
                <a:cubicBezTo>
                  <a:pt x="305" y="30"/>
                  <a:pt x="299" y="22"/>
                  <a:pt x="291" y="21"/>
                </a:cubicBezTo>
                <a:cubicBezTo>
                  <a:pt x="285" y="20"/>
                  <a:pt x="275" y="24"/>
                  <a:pt x="275" y="24"/>
                </a:cubicBezTo>
                <a:cubicBezTo>
                  <a:pt x="275" y="24"/>
                  <a:pt x="279" y="30"/>
                  <a:pt x="290" y="34"/>
                </a:cubicBezTo>
                <a:cubicBezTo>
                  <a:pt x="296" y="36"/>
                  <a:pt x="304" y="33"/>
                  <a:pt x="306" y="32"/>
                </a:cubicBezTo>
                <a:cubicBezTo>
                  <a:pt x="311" y="34"/>
                  <a:pt x="318" y="36"/>
                  <a:pt x="325" y="40"/>
                </a:cubicBezTo>
                <a:cubicBezTo>
                  <a:pt x="321" y="39"/>
                  <a:pt x="312" y="38"/>
                  <a:pt x="306" y="40"/>
                </a:cubicBezTo>
                <a:cubicBezTo>
                  <a:pt x="296" y="43"/>
                  <a:pt x="289" y="56"/>
                  <a:pt x="289" y="56"/>
                </a:cubicBezTo>
                <a:cubicBezTo>
                  <a:pt x="289" y="56"/>
                  <a:pt x="301" y="61"/>
                  <a:pt x="311" y="56"/>
                </a:cubicBezTo>
                <a:cubicBezTo>
                  <a:pt x="321" y="50"/>
                  <a:pt x="326" y="43"/>
                  <a:pt x="327" y="41"/>
                </a:cubicBezTo>
                <a:cubicBezTo>
                  <a:pt x="335" y="45"/>
                  <a:pt x="345" y="50"/>
                  <a:pt x="354" y="56"/>
                </a:cubicBezTo>
                <a:cubicBezTo>
                  <a:pt x="350" y="55"/>
                  <a:pt x="342" y="53"/>
                  <a:pt x="337" y="54"/>
                </a:cubicBezTo>
                <a:cubicBezTo>
                  <a:pt x="326" y="55"/>
                  <a:pt x="317" y="67"/>
                  <a:pt x="317" y="67"/>
                </a:cubicBezTo>
                <a:cubicBezTo>
                  <a:pt x="317" y="67"/>
                  <a:pt x="328" y="74"/>
                  <a:pt x="339" y="71"/>
                </a:cubicBezTo>
                <a:cubicBezTo>
                  <a:pt x="349" y="67"/>
                  <a:pt x="356" y="61"/>
                  <a:pt x="358" y="59"/>
                </a:cubicBezTo>
                <a:cubicBezTo>
                  <a:pt x="362" y="62"/>
                  <a:pt x="366" y="65"/>
                  <a:pt x="371" y="69"/>
                </a:cubicBezTo>
                <a:cubicBezTo>
                  <a:pt x="375" y="72"/>
                  <a:pt x="379" y="75"/>
                  <a:pt x="383" y="79"/>
                </a:cubicBezTo>
                <a:cubicBezTo>
                  <a:pt x="378" y="77"/>
                  <a:pt x="371" y="73"/>
                  <a:pt x="366" y="73"/>
                </a:cubicBezTo>
                <a:cubicBezTo>
                  <a:pt x="354" y="73"/>
                  <a:pt x="343" y="83"/>
                  <a:pt x="343" y="83"/>
                </a:cubicBezTo>
                <a:cubicBezTo>
                  <a:pt x="343" y="83"/>
                  <a:pt x="353" y="92"/>
                  <a:pt x="364" y="90"/>
                </a:cubicBezTo>
                <a:cubicBezTo>
                  <a:pt x="376" y="89"/>
                  <a:pt x="383" y="84"/>
                  <a:pt x="385" y="82"/>
                </a:cubicBezTo>
                <a:cubicBezTo>
                  <a:pt x="392" y="89"/>
                  <a:pt x="399" y="97"/>
                  <a:pt x="405" y="106"/>
                </a:cubicBezTo>
                <a:cubicBezTo>
                  <a:pt x="402" y="103"/>
                  <a:pt x="396" y="99"/>
                  <a:pt x="391" y="97"/>
                </a:cubicBezTo>
                <a:cubicBezTo>
                  <a:pt x="379" y="95"/>
                  <a:pt x="366" y="103"/>
                  <a:pt x="366" y="103"/>
                </a:cubicBezTo>
                <a:cubicBezTo>
                  <a:pt x="366" y="103"/>
                  <a:pt x="375" y="114"/>
                  <a:pt x="386" y="115"/>
                </a:cubicBezTo>
                <a:cubicBezTo>
                  <a:pt x="397" y="115"/>
                  <a:pt x="405" y="112"/>
                  <a:pt x="408" y="110"/>
                </a:cubicBezTo>
                <a:cubicBezTo>
                  <a:pt x="414" y="118"/>
                  <a:pt x="419" y="127"/>
                  <a:pt x="423" y="136"/>
                </a:cubicBezTo>
                <a:cubicBezTo>
                  <a:pt x="420" y="132"/>
                  <a:pt x="415" y="128"/>
                  <a:pt x="411" y="126"/>
                </a:cubicBezTo>
                <a:cubicBezTo>
                  <a:pt x="400" y="122"/>
                  <a:pt x="385" y="128"/>
                  <a:pt x="385" y="128"/>
                </a:cubicBezTo>
                <a:cubicBezTo>
                  <a:pt x="385" y="128"/>
                  <a:pt x="392" y="140"/>
                  <a:pt x="403" y="143"/>
                </a:cubicBezTo>
                <a:cubicBezTo>
                  <a:pt x="414" y="145"/>
                  <a:pt x="423" y="143"/>
                  <a:pt x="426" y="142"/>
                </a:cubicBezTo>
                <a:cubicBezTo>
                  <a:pt x="430" y="151"/>
                  <a:pt x="434" y="160"/>
                  <a:pt x="437" y="170"/>
                </a:cubicBezTo>
                <a:cubicBezTo>
                  <a:pt x="434" y="166"/>
                  <a:pt x="430" y="160"/>
                  <a:pt x="426" y="158"/>
                </a:cubicBezTo>
                <a:cubicBezTo>
                  <a:pt x="416" y="152"/>
                  <a:pt x="400" y="155"/>
                  <a:pt x="400" y="155"/>
                </a:cubicBezTo>
                <a:cubicBezTo>
                  <a:pt x="400" y="155"/>
                  <a:pt x="404" y="169"/>
                  <a:pt x="415" y="173"/>
                </a:cubicBezTo>
                <a:cubicBezTo>
                  <a:pt x="426" y="177"/>
                  <a:pt x="435" y="177"/>
                  <a:pt x="439" y="177"/>
                </a:cubicBezTo>
                <a:cubicBezTo>
                  <a:pt x="441" y="186"/>
                  <a:pt x="443" y="196"/>
                  <a:pt x="444" y="206"/>
                </a:cubicBezTo>
                <a:cubicBezTo>
                  <a:pt x="442" y="202"/>
                  <a:pt x="439" y="195"/>
                  <a:pt x="435" y="192"/>
                </a:cubicBezTo>
                <a:cubicBezTo>
                  <a:pt x="426" y="184"/>
                  <a:pt x="409" y="184"/>
                  <a:pt x="409" y="184"/>
                </a:cubicBezTo>
                <a:cubicBezTo>
                  <a:pt x="409" y="184"/>
                  <a:pt x="412" y="199"/>
                  <a:pt x="422" y="205"/>
                </a:cubicBezTo>
                <a:cubicBezTo>
                  <a:pt x="431" y="212"/>
                  <a:pt x="441" y="213"/>
                  <a:pt x="444" y="213"/>
                </a:cubicBezTo>
                <a:cubicBezTo>
                  <a:pt x="445" y="222"/>
                  <a:pt x="445" y="232"/>
                  <a:pt x="444" y="242"/>
                </a:cubicBezTo>
                <a:cubicBezTo>
                  <a:pt x="443" y="237"/>
                  <a:pt x="441" y="231"/>
                  <a:pt x="438" y="227"/>
                </a:cubicBezTo>
                <a:cubicBezTo>
                  <a:pt x="430" y="217"/>
                  <a:pt x="413" y="214"/>
                  <a:pt x="413" y="214"/>
                </a:cubicBezTo>
                <a:cubicBezTo>
                  <a:pt x="413" y="214"/>
                  <a:pt x="413" y="230"/>
                  <a:pt x="422" y="238"/>
                </a:cubicBezTo>
                <a:cubicBezTo>
                  <a:pt x="431" y="246"/>
                  <a:pt x="439" y="249"/>
                  <a:pt x="443" y="250"/>
                </a:cubicBezTo>
                <a:cubicBezTo>
                  <a:pt x="442" y="259"/>
                  <a:pt x="441" y="268"/>
                  <a:pt x="439" y="277"/>
                </a:cubicBezTo>
                <a:cubicBezTo>
                  <a:pt x="438" y="271"/>
                  <a:pt x="437" y="265"/>
                  <a:pt x="435" y="261"/>
                </a:cubicBezTo>
                <a:cubicBezTo>
                  <a:pt x="429" y="249"/>
                  <a:pt x="413" y="244"/>
                  <a:pt x="413" y="244"/>
                </a:cubicBezTo>
                <a:cubicBezTo>
                  <a:pt x="413" y="244"/>
                  <a:pt x="410" y="259"/>
                  <a:pt x="417" y="269"/>
                </a:cubicBezTo>
                <a:cubicBezTo>
                  <a:pt x="424" y="278"/>
                  <a:pt x="432" y="283"/>
                  <a:pt x="436" y="284"/>
                </a:cubicBezTo>
                <a:cubicBezTo>
                  <a:pt x="434" y="293"/>
                  <a:pt x="431" y="301"/>
                  <a:pt x="427" y="309"/>
                </a:cubicBezTo>
                <a:cubicBezTo>
                  <a:pt x="428" y="304"/>
                  <a:pt x="428" y="298"/>
                  <a:pt x="426" y="294"/>
                </a:cubicBezTo>
                <a:cubicBezTo>
                  <a:pt x="422" y="281"/>
                  <a:pt x="407" y="273"/>
                  <a:pt x="407" y="273"/>
                </a:cubicBezTo>
                <a:cubicBezTo>
                  <a:pt x="407" y="273"/>
                  <a:pt x="401" y="287"/>
                  <a:pt x="407" y="299"/>
                </a:cubicBezTo>
                <a:cubicBezTo>
                  <a:pt x="412" y="309"/>
                  <a:pt x="419" y="315"/>
                  <a:pt x="423" y="317"/>
                </a:cubicBezTo>
                <a:cubicBezTo>
                  <a:pt x="419" y="325"/>
                  <a:pt x="415" y="333"/>
                  <a:pt x="410" y="340"/>
                </a:cubicBezTo>
                <a:cubicBezTo>
                  <a:pt x="412" y="335"/>
                  <a:pt x="413" y="329"/>
                  <a:pt x="412" y="325"/>
                </a:cubicBezTo>
                <a:cubicBezTo>
                  <a:pt x="410" y="311"/>
                  <a:pt x="396" y="300"/>
                  <a:pt x="396" y="300"/>
                </a:cubicBezTo>
                <a:cubicBezTo>
                  <a:pt x="396" y="300"/>
                  <a:pt x="388" y="314"/>
                  <a:pt x="392" y="326"/>
                </a:cubicBezTo>
                <a:cubicBezTo>
                  <a:pt x="395" y="337"/>
                  <a:pt x="401" y="345"/>
                  <a:pt x="404" y="348"/>
                </a:cubicBezTo>
                <a:cubicBezTo>
                  <a:pt x="399" y="355"/>
                  <a:pt x="393" y="362"/>
                  <a:pt x="387" y="368"/>
                </a:cubicBezTo>
                <a:cubicBezTo>
                  <a:pt x="390" y="364"/>
                  <a:pt x="392" y="358"/>
                  <a:pt x="392" y="353"/>
                </a:cubicBezTo>
                <a:cubicBezTo>
                  <a:pt x="393" y="339"/>
                  <a:pt x="381" y="325"/>
                  <a:pt x="381" y="325"/>
                </a:cubicBezTo>
                <a:cubicBezTo>
                  <a:pt x="381" y="325"/>
                  <a:pt x="370" y="338"/>
                  <a:pt x="371" y="351"/>
                </a:cubicBezTo>
                <a:cubicBezTo>
                  <a:pt x="373" y="363"/>
                  <a:pt x="378" y="371"/>
                  <a:pt x="381" y="375"/>
                </a:cubicBezTo>
                <a:cubicBezTo>
                  <a:pt x="374" y="382"/>
                  <a:pt x="367" y="387"/>
                  <a:pt x="360" y="392"/>
                </a:cubicBezTo>
                <a:cubicBezTo>
                  <a:pt x="363" y="388"/>
                  <a:pt x="367" y="382"/>
                  <a:pt x="368" y="377"/>
                </a:cubicBezTo>
                <a:cubicBezTo>
                  <a:pt x="371" y="364"/>
                  <a:pt x="361" y="348"/>
                  <a:pt x="361" y="348"/>
                </a:cubicBezTo>
                <a:cubicBezTo>
                  <a:pt x="361" y="348"/>
                  <a:pt x="348" y="358"/>
                  <a:pt x="347" y="372"/>
                </a:cubicBezTo>
                <a:cubicBezTo>
                  <a:pt x="347" y="384"/>
                  <a:pt x="350" y="393"/>
                  <a:pt x="352" y="398"/>
                </a:cubicBezTo>
                <a:cubicBezTo>
                  <a:pt x="350" y="399"/>
                  <a:pt x="347" y="401"/>
                  <a:pt x="344" y="402"/>
                </a:cubicBezTo>
                <a:cubicBezTo>
                  <a:pt x="339" y="405"/>
                  <a:pt x="335" y="408"/>
                  <a:pt x="330" y="410"/>
                </a:cubicBezTo>
                <a:cubicBezTo>
                  <a:pt x="334" y="406"/>
                  <a:pt x="338" y="401"/>
                  <a:pt x="340" y="397"/>
                </a:cubicBezTo>
                <a:cubicBezTo>
                  <a:pt x="345" y="384"/>
                  <a:pt x="338" y="366"/>
                  <a:pt x="338" y="366"/>
                </a:cubicBezTo>
                <a:cubicBezTo>
                  <a:pt x="338" y="366"/>
                  <a:pt x="323" y="374"/>
                  <a:pt x="320" y="388"/>
                </a:cubicBezTo>
                <a:cubicBezTo>
                  <a:pt x="317" y="400"/>
                  <a:pt x="319" y="410"/>
                  <a:pt x="320" y="414"/>
                </a:cubicBezTo>
                <a:cubicBezTo>
                  <a:pt x="312" y="418"/>
                  <a:pt x="304" y="421"/>
                  <a:pt x="297" y="423"/>
                </a:cubicBezTo>
                <a:cubicBezTo>
                  <a:pt x="301" y="420"/>
                  <a:pt x="306" y="416"/>
                  <a:pt x="309" y="412"/>
                </a:cubicBezTo>
                <a:cubicBezTo>
                  <a:pt x="316" y="399"/>
                  <a:pt x="312" y="380"/>
                  <a:pt x="312" y="380"/>
                </a:cubicBezTo>
                <a:cubicBezTo>
                  <a:pt x="312" y="380"/>
                  <a:pt x="296" y="386"/>
                  <a:pt x="290" y="399"/>
                </a:cubicBezTo>
                <a:cubicBezTo>
                  <a:pt x="286" y="410"/>
                  <a:pt x="286" y="420"/>
                  <a:pt x="286" y="426"/>
                </a:cubicBezTo>
                <a:cubicBezTo>
                  <a:pt x="270" y="429"/>
                  <a:pt x="261" y="430"/>
                  <a:pt x="261" y="430"/>
                </a:cubicBezTo>
                <a:cubicBezTo>
                  <a:pt x="261" y="433"/>
                  <a:pt x="261" y="433"/>
                  <a:pt x="261" y="433"/>
                </a:cubicBezTo>
                <a:cubicBezTo>
                  <a:pt x="262" y="437"/>
                  <a:pt x="262" y="437"/>
                  <a:pt x="262" y="437"/>
                </a:cubicBezTo>
                <a:cubicBezTo>
                  <a:pt x="262" y="437"/>
                  <a:pt x="274" y="436"/>
                  <a:pt x="293" y="431"/>
                </a:cubicBezTo>
                <a:cubicBezTo>
                  <a:pt x="296" y="435"/>
                  <a:pt x="302" y="443"/>
                  <a:pt x="312" y="450"/>
                </a:cubicBezTo>
                <a:cubicBezTo>
                  <a:pt x="325" y="457"/>
                  <a:pt x="341" y="452"/>
                  <a:pt x="341" y="452"/>
                </a:cubicBezTo>
                <a:cubicBezTo>
                  <a:pt x="341" y="452"/>
                  <a:pt x="333" y="435"/>
                  <a:pt x="320" y="429"/>
                </a:cubicBezTo>
                <a:cubicBezTo>
                  <a:pt x="316" y="428"/>
                  <a:pt x="311" y="427"/>
                  <a:pt x="306" y="427"/>
                </a:cubicBezTo>
                <a:cubicBezTo>
                  <a:pt x="313" y="425"/>
                  <a:pt x="320" y="422"/>
                  <a:pt x="328" y="418"/>
                </a:cubicBezTo>
                <a:cubicBezTo>
                  <a:pt x="331" y="422"/>
                  <a:pt x="338" y="429"/>
                  <a:pt x="350" y="433"/>
                </a:cubicBezTo>
                <a:cubicBezTo>
                  <a:pt x="363" y="438"/>
                  <a:pt x="378" y="431"/>
                  <a:pt x="378" y="431"/>
                </a:cubicBezTo>
                <a:cubicBezTo>
                  <a:pt x="378" y="431"/>
                  <a:pt x="367" y="415"/>
                  <a:pt x="353" y="412"/>
                </a:cubicBezTo>
                <a:cubicBezTo>
                  <a:pt x="349" y="411"/>
                  <a:pt x="344" y="412"/>
                  <a:pt x="340" y="412"/>
                </a:cubicBezTo>
                <a:cubicBezTo>
                  <a:pt x="342" y="411"/>
                  <a:pt x="345" y="409"/>
                  <a:pt x="348" y="408"/>
                </a:cubicBezTo>
                <a:cubicBezTo>
                  <a:pt x="352" y="405"/>
                  <a:pt x="356" y="403"/>
                  <a:pt x="360" y="400"/>
                </a:cubicBezTo>
                <a:cubicBezTo>
                  <a:pt x="364" y="403"/>
                  <a:pt x="372" y="408"/>
                  <a:pt x="384" y="411"/>
                </a:cubicBezTo>
                <a:cubicBezTo>
                  <a:pt x="397" y="413"/>
                  <a:pt x="411" y="403"/>
                  <a:pt x="411" y="403"/>
                </a:cubicBezTo>
                <a:cubicBezTo>
                  <a:pt x="411" y="403"/>
                  <a:pt x="398" y="390"/>
                  <a:pt x="384" y="389"/>
                </a:cubicBezTo>
                <a:cubicBezTo>
                  <a:pt x="380" y="389"/>
                  <a:pt x="375" y="390"/>
                  <a:pt x="371" y="392"/>
                </a:cubicBezTo>
                <a:cubicBezTo>
                  <a:pt x="377" y="387"/>
                  <a:pt x="383" y="382"/>
                  <a:pt x="389" y="376"/>
                </a:cubicBezTo>
                <a:cubicBezTo>
                  <a:pt x="393" y="378"/>
                  <a:pt x="402" y="382"/>
                  <a:pt x="413" y="382"/>
                </a:cubicBezTo>
                <a:cubicBezTo>
                  <a:pt x="427" y="383"/>
                  <a:pt x="438" y="371"/>
                  <a:pt x="438" y="371"/>
                </a:cubicBezTo>
                <a:cubicBezTo>
                  <a:pt x="438" y="371"/>
                  <a:pt x="423" y="360"/>
                  <a:pt x="409" y="362"/>
                </a:cubicBezTo>
                <a:cubicBezTo>
                  <a:pt x="405" y="362"/>
                  <a:pt x="401" y="365"/>
                  <a:pt x="397" y="367"/>
                </a:cubicBezTo>
                <a:cubicBezTo>
                  <a:pt x="402" y="361"/>
                  <a:pt x="407" y="354"/>
                  <a:pt x="412" y="347"/>
                </a:cubicBezTo>
                <a:cubicBezTo>
                  <a:pt x="416" y="349"/>
                  <a:pt x="425" y="351"/>
                  <a:pt x="437" y="349"/>
                </a:cubicBezTo>
                <a:cubicBezTo>
                  <a:pt x="450" y="347"/>
                  <a:pt x="459" y="334"/>
                  <a:pt x="459" y="334"/>
                </a:cubicBezTo>
                <a:cubicBezTo>
                  <a:pt x="459" y="334"/>
                  <a:pt x="443" y="326"/>
                  <a:pt x="430" y="330"/>
                </a:cubicBezTo>
                <a:cubicBezTo>
                  <a:pt x="426" y="332"/>
                  <a:pt x="421" y="335"/>
                  <a:pt x="418" y="338"/>
                </a:cubicBezTo>
                <a:cubicBezTo>
                  <a:pt x="422" y="331"/>
                  <a:pt x="426" y="323"/>
                  <a:pt x="430" y="315"/>
                </a:cubicBezTo>
                <a:cubicBezTo>
                  <a:pt x="434" y="316"/>
                  <a:pt x="444" y="317"/>
                  <a:pt x="455" y="313"/>
                </a:cubicBezTo>
                <a:cubicBezTo>
                  <a:pt x="467" y="309"/>
                  <a:pt x="473" y="295"/>
                  <a:pt x="473" y="295"/>
                </a:cubicBezTo>
                <a:cubicBezTo>
                  <a:pt x="473" y="295"/>
                  <a:pt x="457" y="290"/>
                  <a:pt x="445" y="296"/>
                </a:cubicBezTo>
                <a:cubicBezTo>
                  <a:pt x="441" y="298"/>
                  <a:pt x="437" y="302"/>
                  <a:pt x="434" y="306"/>
                </a:cubicBezTo>
                <a:cubicBezTo>
                  <a:pt x="437" y="298"/>
                  <a:pt x="440" y="290"/>
                  <a:pt x="442" y="281"/>
                </a:cubicBezTo>
                <a:cubicBezTo>
                  <a:pt x="447" y="281"/>
                  <a:pt x="456" y="280"/>
                  <a:pt x="466" y="275"/>
                </a:cubicBez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sp>
        <p:nvSpPr>
          <p:cNvPr id="13" name="Freeform 11"/>
          <p:cNvSpPr>
            <a:spLocks noEditPoints="1"/>
          </p:cNvSpPr>
          <p:nvPr userDrawn="1"/>
        </p:nvSpPr>
        <p:spPr bwMode="auto">
          <a:xfrm>
            <a:off x="8825949" y="3968658"/>
            <a:ext cx="2163785" cy="2057215"/>
          </a:xfrm>
          <a:custGeom>
            <a:avLst/>
            <a:gdLst>
              <a:gd name="T0" fmla="*/ 160 w 481"/>
              <a:gd name="T1" fmla="*/ 414 h 457"/>
              <a:gd name="T2" fmla="*/ 128 w 481"/>
              <a:gd name="T3" fmla="*/ 398 h 457"/>
              <a:gd name="T4" fmla="*/ 109 w 481"/>
              <a:gd name="T5" fmla="*/ 351 h 457"/>
              <a:gd name="T6" fmla="*/ 84 w 481"/>
              <a:gd name="T7" fmla="*/ 300 h 457"/>
              <a:gd name="T8" fmla="*/ 54 w 481"/>
              <a:gd name="T9" fmla="*/ 294 h 457"/>
              <a:gd name="T10" fmla="*/ 42 w 481"/>
              <a:gd name="T11" fmla="*/ 277 h 457"/>
              <a:gd name="T12" fmla="*/ 36 w 481"/>
              <a:gd name="T13" fmla="*/ 213 h 457"/>
              <a:gd name="T14" fmla="*/ 65 w 481"/>
              <a:gd name="T15" fmla="*/ 173 h 457"/>
              <a:gd name="T16" fmla="*/ 95 w 481"/>
              <a:gd name="T17" fmla="*/ 128 h 457"/>
              <a:gd name="T18" fmla="*/ 90 w 481"/>
              <a:gd name="T19" fmla="*/ 97 h 457"/>
              <a:gd name="T20" fmla="*/ 98 w 481"/>
              <a:gd name="T21" fmla="*/ 79 h 457"/>
              <a:gd name="T22" fmla="*/ 126 w 481"/>
              <a:gd name="T23" fmla="*/ 56 h 457"/>
              <a:gd name="T24" fmla="*/ 175 w 481"/>
              <a:gd name="T25" fmla="*/ 32 h 457"/>
              <a:gd name="T26" fmla="*/ 172 w 481"/>
              <a:gd name="T27" fmla="*/ 24 h 457"/>
              <a:gd name="T28" fmla="*/ 135 w 481"/>
              <a:gd name="T29" fmla="*/ 14 h 457"/>
              <a:gd name="T30" fmla="*/ 100 w 481"/>
              <a:gd name="T31" fmla="*/ 35 h 457"/>
              <a:gd name="T32" fmla="*/ 62 w 481"/>
              <a:gd name="T33" fmla="*/ 84 h 457"/>
              <a:gd name="T34" fmla="*/ 53 w 481"/>
              <a:gd name="T35" fmla="*/ 137 h 457"/>
              <a:gd name="T36" fmla="*/ 33 w 481"/>
              <a:gd name="T37" fmla="*/ 199 h 457"/>
              <a:gd name="T38" fmla="*/ 25 w 481"/>
              <a:gd name="T39" fmla="*/ 223 h 457"/>
              <a:gd name="T40" fmla="*/ 0 w 481"/>
              <a:gd name="T41" fmla="*/ 254 h 457"/>
              <a:gd name="T42" fmla="*/ 25 w 481"/>
              <a:gd name="T43" fmla="*/ 313 h 457"/>
              <a:gd name="T44" fmla="*/ 69 w 481"/>
              <a:gd name="T45" fmla="*/ 347 h 457"/>
              <a:gd name="T46" fmla="*/ 110 w 481"/>
              <a:gd name="T47" fmla="*/ 392 h 457"/>
              <a:gd name="T48" fmla="*/ 141 w 481"/>
              <a:gd name="T49" fmla="*/ 412 h 457"/>
              <a:gd name="T50" fmla="*/ 161 w 481"/>
              <a:gd name="T51" fmla="*/ 429 h 457"/>
              <a:gd name="T52" fmla="*/ 220 w 481"/>
              <a:gd name="T53" fmla="*/ 430 h 457"/>
              <a:gd name="T54" fmla="*/ 448 w 481"/>
              <a:gd name="T55" fmla="*/ 245 h 457"/>
              <a:gd name="T56" fmla="*/ 468 w 481"/>
              <a:gd name="T57" fmla="*/ 194 h 457"/>
              <a:gd name="T58" fmla="*/ 460 w 481"/>
              <a:gd name="T59" fmla="*/ 131 h 457"/>
              <a:gd name="T60" fmla="*/ 423 w 481"/>
              <a:gd name="T61" fmla="*/ 115 h 457"/>
              <a:gd name="T62" fmla="*/ 404 w 481"/>
              <a:gd name="T63" fmla="*/ 100 h 457"/>
              <a:gd name="T64" fmla="*/ 372 w 481"/>
              <a:gd name="T65" fmla="*/ 67 h 457"/>
              <a:gd name="T66" fmla="*/ 324 w 481"/>
              <a:gd name="T67" fmla="*/ 38 h 457"/>
              <a:gd name="T68" fmla="*/ 291 w 481"/>
              <a:gd name="T69" fmla="*/ 21 h 457"/>
              <a:gd name="T70" fmla="*/ 289 w 481"/>
              <a:gd name="T71" fmla="*/ 56 h 457"/>
              <a:gd name="T72" fmla="*/ 339 w 481"/>
              <a:gd name="T73" fmla="*/ 71 h 457"/>
              <a:gd name="T74" fmla="*/ 364 w 481"/>
              <a:gd name="T75" fmla="*/ 90 h 457"/>
              <a:gd name="T76" fmla="*/ 408 w 481"/>
              <a:gd name="T77" fmla="*/ 110 h 457"/>
              <a:gd name="T78" fmla="*/ 437 w 481"/>
              <a:gd name="T79" fmla="*/ 170 h 457"/>
              <a:gd name="T80" fmla="*/ 435 w 481"/>
              <a:gd name="T81" fmla="*/ 192 h 457"/>
              <a:gd name="T82" fmla="*/ 413 w 481"/>
              <a:gd name="T83" fmla="*/ 214 h 457"/>
              <a:gd name="T84" fmla="*/ 417 w 481"/>
              <a:gd name="T85" fmla="*/ 269 h 457"/>
              <a:gd name="T86" fmla="*/ 423 w 481"/>
              <a:gd name="T87" fmla="*/ 317 h 457"/>
              <a:gd name="T88" fmla="*/ 387 w 481"/>
              <a:gd name="T89" fmla="*/ 368 h 457"/>
              <a:gd name="T90" fmla="*/ 368 w 481"/>
              <a:gd name="T91" fmla="*/ 377 h 457"/>
              <a:gd name="T92" fmla="*/ 340 w 481"/>
              <a:gd name="T93" fmla="*/ 397 h 457"/>
              <a:gd name="T94" fmla="*/ 312 w 481"/>
              <a:gd name="T95" fmla="*/ 380 h 457"/>
              <a:gd name="T96" fmla="*/ 293 w 481"/>
              <a:gd name="T97" fmla="*/ 431 h 457"/>
              <a:gd name="T98" fmla="*/ 350 w 481"/>
              <a:gd name="T99" fmla="*/ 433 h 457"/>
              <a:gd name="T100" fmla="*/ 384 w 481"/>
              <a:gd name="T101" fmla="*/ 411 h 457"/>
              <a:gd name="T102" fmla="*/ 438 w 481"/>
              <a:gd name="T103" fmla="*/ 371 h 457"/>
              <a:gd name="T104" fmla="*/ 430 w 481"/>
              <a:gd name="T105" fmla="*/ 330 h 457"/>
              <a:gd name="T106" fmla="*/ 434 w 481"/>
              <a:gd name="T107" fmla="*/ 306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81" h="457">
                <a:moveTo>
                  <a:pt x="194" y="426"/>
                </a:moveTo>
                <a:cubicBezTo>
                  <a:pt x="195" y="420"/>
                  <a:pt x="195" y="410"/>
                  <a:pt x="190" y="399"/>
                </a:cubicBezTo>
                <a:cubicBezTo>
                  <a:pt x="185" y="386"/>
                  <a:pt x="168" y="380"/>
                  <a:pt x="168" y="380"/>
                </a:cubicBezTo>
                <a:cubicBezTo>
                  <a:pt x="168" y="380"/>
                  <a:pt x="164" y="399"/>
                  <a:pt x="172" y="412"/>
                </a:cubicBezTo>
                <a:cubicBezTo>
                  <a:pt x="174" y="416"/>
                  <a:pt x="179" y="420"/>
                  <a:pt x="184" y="423"/>
                </a:cubicBezTo>
                <a:cubicBezTo>
                  <a:pt x="177" y="421"/>
                  <a:pt x="169" y="418"/>
                  <a:pt x="160" y="414"/>
                </a:cubicBezTo>
                <a:cubicBezTo>
                  <a:pt x="161" y="410"/>
                  <a:pt x="163" y="400"/>
                  <a:pt x="161" y="388"/>
                </a:cubicBezTo>
                <a:cubicBezTo>
                  <a:pt x="157" y="374"/>
                  <a:pt x="143" y="366"/>
                  <a:pt x="143" y="366"/>
                </a:cubicBezTo>
                <a:cubicBezTo>
                  <a:pt x="143" y="366"/>
                  <a:pt x="135" y="384"/>
                  <a:pt x="141" y="397"/>
                </a:cubicBezTo>
                <a:cubicBezTo>
                  <a:pt x="143" y="401"/>
                  <a:pt x="147" y="406"/>
                  <a:pt x="150" y="410"/>
                </a:cubicBezTo>
                <a:cubicBezTo>
                  <a:pt x="146" y="408"/>
                  <a:pt x="141" y="405"/>
                  <a:pt x="136" y="402"/>
                </a:cubicBezTo>
                <a:cubicBezTo>
                  <a:pt x="133" y="401"/>
                  <a:pt x="131" y="399"/>
                  <a:pt x="128" y="398"/>
                </a:cubicBezTo>
                <a:cubicBezTo>
                  <a:pt x="130" y="393"/>
                  <a:pt x="134" y="384"/>
                  <a:pt x="133" y="372"/>
                </a:cubicBezTo>
                <a:cubicBezTo>
                  <a:pt x="133" y="358"/>
                  <a:pt x="120" y="348"/>
                  <a:pt x="120" y="348"/>
                </a:cubicBezTo>
                <a:cubicBezTo>
                  <a:pt x="120" y="348"/>
                  <a:pt x="110" y="364"/>
                  <a:pt x="113" y="377"/>
                </a:cubicBezTo>
                <a:cubicBezTo>
                  <a:pt x="114" y="382"/>
                  <a:pt x="117" y="388"/>
                  <a:pt x="120" y="392"/>
                </a:cubicBezTo>
                <a:cubicBezTo>
                  <a:pt x="113" y="387"/>
                  <a:pt x="106" y="382"/>
                  <a:pt x="100" y="375"/>
                </a:cubicBezTo>
                <a:cubicBezTo>
                  <a:pt x="102" y="371"/>
                  <a:pt x="107" y="363"/>
                  <a:pt x="109" y="351"/>
                </a:cubicBezTo>
                <a:cubicBezTo>
                  <a:pt x="111" y="338"/>
                  <a:pt x="100" y="325"/>
                  <a:pt x="100" y="325"/>
                </a:cubicBezTo>
                <a:cubicBezTo>
                  <a:pt x="100" y="325"/>
                  <a:pt x="88" y="339"/>
                  <a:pt x="88" y="353"/>
                </a:cubicBezTo>
                <a:cubicBezTo>
                  <a:pt x="88" y="358"/>
                  <a:pt x="91" y="364"/>
                  <a:pt x="93" y="368"/>
                </a:cubicBezTo>
                <a:cubicBezTo>
                  <a:pt x="87" y="362"/>
                  <a:pt x="81" y="355"/>
                  <a:pt x="76" y="348"/>
                </a:cubicBezTo>
                <a:cubicBezTo>
                  <a:pt x="79" y="345"/>
                  <a:pt x="85" y="337"/>
                  <a:pt x="89" y="326"/>
                </a:cubicBezTo>
                <a:cubicBezTo>
                  <a:pt x="93" y="314"/>
                  <a:pt x="84" y="300"/>
                  <a:pt x="84" y="300"/>
                </a:cubicBezTo>
                <a:cubicBezTo>
                  <a:pt x="84" y="300"/>
                  <a:pt x="70" y="311"/>
                  <a:pt x="68" y="325"/>
                </a:cubicBezTo>
                <a:cubicBezTo>
                  <a:pt x="68" y="329"/>
                  <a:pt x="69" y="335"/>
                  <a:pt x="70" y="340"/>
                </a:cubicBezTo>
                <a:cubicBezTo>
                  <a:pt x="66" y="333"/>
                  <a:pt x="61" y="325"/>
                  <a:pt x="57" y="317"/>
                </a:cubicBezTo>
                <a:cubicBezTo>
                  <a:pt x="61" y="315"/>
                  <a:pt x="68" y="309"/>
                  <a:pt x="74" y="299"/>
                </a:cubicBezTo>
                <a:cubicBezTo>
                  <a:pt x="79" y="287"/>
                  <a:pt x="74" y="273"/>
                  <a:pt x="74" y="273"/>
                </a:cubicBezTo>
                <a:cubicBezTo>
                  <a:pt x="74" y="273"/>
                  <a:pt x="58" y="281"/>
                  <a:pt x="54" y="294"/>
                </a:cubicBezTo>
                <a:cubicBezTo>
                  <a:pt x="53" y="298"/>
                  <a:pt x="53" y="304"/>
                  <a:pt x="53" y="309"/>
                </a:cubicBezTo>
                <a:cubicBezTo>
                  <a:pt x="50" y="301"/>
                  <a:pt x="47" y="293"/>
                  <a:pt x="44" y="284"/>
                </a:cubicBezTo>
                <a:cubicBezTo>
                  <a:pt x="48" y="283"/>
                  <a:pt x="56" y="278"/>
                  <a:pt x="63" y="269"/>
                </a:cubicBezTo>
                <a:cubicBezTo>
                  <a:pt x="71" y="259"/>
                  <a:pt x="68" y="244"/>
                  <a:pt x="68" y="244"/>
                </a:cubicBezTo>
                <a:cubicBezTo>
                  <a:pt x="68" y="244"/>
                  <a:pt x="52" y="249"/>
                  <a:pt x="45" y="261"/>
                </a:cubicBezTo>
                <a:cubicBezTo>
                  <a:pt x="43" y="265"/>
                  <a:pt x="42" y="271"/>
                  <a:pt x="42" y="277"/>
                </a:cubicBezTo>
                <a:cubicBezTo>
                  <a:pt x="40" y="268"/>
                  <a:pt x="38" y="259"/>
                  <a:pt x="37" y="250"/>
                </a:cubicBezTo>
                <a:cubicBezTo>
                  <a:pt x="41" y="249"/>
                  <a:pt x="50" y="246"/>
                  <a:pt x="58" y="238"/>
                </a:cubicBezTo>
                <a:cubicBezTo>
                  <a:pt x="67" y="230"/>
                  <a:pt x="67" y="214"/>
                  <a:pt x="67" y="214"/>
                </a:cubicBezTo>
                <a:cubicBezTo>
                  <a:pt x="67" y="214"/>
                  <a:pt x="50" y="217"/>
                  <a:pt x="43" y="227"/>
                </a:cubicBezTo>
                <a:cubicBezTo>
                  <a:pt x="40" y="231"/>
                  <a:pt x="38" y="237"/>
                  <a:pt x="36" y="242"/>
                </a:cubicBezTo>
                <a:cubicBezTo>
                  <a:pt x="36" y="232"/>
                  <a:pt x="35" y="222"/>
                  <a:pt x="36" y="213"/>
                </a:cubicBezTo>
                <a:cubicBezTo>
                  <a:pt x="40" y="213"/>
                  <a:pt x="49" y="212"/>
                  <a:pt x="59" y="205"/>
                </a:cubicBezTo>
                <a:cubicBezTo>
                  <a:pt x="69" y="199"/>
                  <a:pt x="71" y="184"/>
                  <a:pt x="71" y="184"/>
                </a:cubicBezTo>
                <a:cubicBezTo>
                  <a:pt x="71" y="184"/>
                  <a:pt x="55" y="184"/>
                  <a:pt x="45" y="192"/>
                </a:cubicBezTo>
                <a:cubicBezTo>
                  <a:pt x="42" y="195"/>
                  <a:pt x="39" y="202"/>
                  <a:pt x="37" y="206"/>
                </a:cubicBezTo>
                <a:cubicBezTo>
                  <a:pt x="38" y="196"/>
                  <a:pt x="39" y="186"/>
                  <a:pt x="42" y="177"/>
                </a:cubicBezTo>
                <a:cubicBezTo>
                  <a:pt x="46" y="177"/>
                  <a:pt x="55" y="177"/>
                  <a:pt x="65" y="173"/>
                </a:cubicBezTo>
                <a:cubicBezTo>
                  <a:pt x="76" y="169"/>
                  <a:pt x="81" y="155"/>
                  <a:pt x="81" y="155"/>
                </a:cubicBezTo>
                <a:cubicBezTo>
                  <a:pt x="81" y="155"/>
                  <a:pt x="65" y="152"/>
                  <a:pt x="55" y="158"/>
                </a:cubicBezTo>
                <a:cubicBezTo>
                  <a:pt x="50" y="160"/>
                  <a:pt x="47" y="166"/>
                  <a:pt x="44" y="170"/>
                </a:cubicBezTo>
                <a:cubicBezTo>
                  <a:pt x="47" y="160"/>
                  <a:pt x="50" y="151"/>
                  <a:pt x="54" y="142"/>
                </a:cubicBezTo>
                <a:cubicBezTo>
                  <a:pt x="58" y="143"/>
                  <a:pt x="66" y="145"/>
                  <a:pt x="77" y="143"/>
                </a:cubicBezTo>
                <a:cubicBezTo>
                  <a:pt x="88" y="140"/>
                  <a:pt x="95" y="128"/>
                  <a:pt x="95" y="128"/>
                </a:cubicBezTo>
                <a:cubicBezTo>
                  <a:pt x="95" y="128"/>
                  <a:pt x="81" y="122"/>
                  <a:pt x="69" y="126"/>
                </a:cubicBezTo>
                <a:cubicBezTo>
                  <a:pt x="65" y="128"/>
                  <a:pt x="60" y="132"/>
                  <a:pt x="57" y="136"/>
                </a:cubicBezTo>
                <a:cubicBezTo>
                  <a:pt x="62" y="127"/>
                  <a:pt x="67" y="118"/>
                  <a:pt x="72" y="110"/>
                </a:cubicBezTo>
                <a:cubicBezTo>
                  <a:pt x="75" y="112"/>
                  <a:pt x="83" y="115"/>
                  <a:pt x="94" y="115"/>
                </a:cubicBezTo>
                <a:cubicBezTo>
                  <a:pt x="106" y="114"/>
                  <a:pt x="115" y="103"/>
                  <a:pt x="115" y="103"/>
                </a:cubicBezTo>
                <a:cubicBezTo>
                  <a:pt x="115" y="103"/>
                  <a:pt x="101" y="95"/>
                  <a:pt x="90" y="97"/>
                </a:cubicBezTo>
                <a:cubicBezTo>
                  <a:pt x="85" y="99"/>
                  <a:pt x="79" y="103"/>
                  <a:pt x="75" y="106"/>
                </a:cubicBezTo>
                <a:cubicBezTo>
                  <a:pt x="81" y="97"/>
                  <a:pt x="88" y="89"/>
                  <a:pt x="95" y="82"/>
                </a:cubicBezTo>
                <a:cubicBezTo>
                  <a:pt x="97" y="84"/>
                  <a:pt x="105" y="89"/>
                  <a:pt x="116" y="90"/>
                </a:cubicBezTo>
                <a:cubicBezTo>
                  <a:pt x="127" y="92"/>
                  <a:pt x="138" y="83"/>
                  <a:pt x="138" y="83"/>
                </a:cubicBezTo>
                <a:cubicBezTo>
                  <a:pt x="138" y="83"/>
                  <a:pt x="126" y="73"/>
                  <a:pt x="115" y="73"/>
                </a:cubicBezTo>
                <a:cubicBezTo>
                  <a:pt x="109" y="73"/>
                  <a:pt x="102" y="77"/>
                  <a:pt x="98" y="79"/>
                </a:cubicBezTo>
                <a:cubicBezTo>
                  <a:pt x="102" y="75"/>
                  <a:pt x="106" y="72"/>
                  <a:pt x="110" y="69"/>
                </a:cubicBezTo>
                <a:cubicBezTo>
                  <a:pt x="114" y="65"/>
                  <a:pt x="118" y="62"/>
                  <a:pt x="123" y="59"/>
                </a:cubicBezTo>
                <a:cubicBezTo>
                  <a:pt x="125" y="61"/>
                  <a:pt x="131" y="67"/>
                  <a:pt x="142" y="71"/>
                </a:cubicBezTo>
                <a:cubicBezTo>
                  <a:pt x="152" y="74"/>
                  <a:pt x="164" y="67"/>
                  <a:pt x="164" y="67"/>
                </a:cubicBezTo>
                <a:cubicBezTo>
                  <a:pt x="164" y="67"/>
                  <a:pt x="154" y="55"/>
                  <a:pt x="143" y="54"/>
                </a:cubicBezTo>
                <a:cubicBezTo>
                  <a:pt x="138" y="53"/>
                  <a:pt x="131" y="55"/>
                  <a:pt x="126" y="56"/>
                </a:cubicBezTo>
                <a:cubicBezTo>
                  <a:pt x="136" y="50"/>
                  <a:pt x="145" y="45"/>
                  <a:pt x="153" y="41"/>
                </a:cubicBezTo>
                <a:cubicBezTo>
                  <a:pt x="155" y="43"/>
                  <a:pt x="160" y="50"/>
                  <a:pt x="170" y="56"/>
                </a:cubicBezTo>
                <a:cubicBezTo>
                  <a:pt x="179" y="61"/>
                  <a:pt x="192" y="56"/>
                  <a:pt x="192" y="56"/>
                </a:cubicBezTo>
                <a:cubicBezTo>
                  <a:pt x="192" y="56"/>
                  <a:pt x="185" y="43"/>
                  <a:pt x="174" y="40"/>
                </a:cubicBezTo>
                <a:cubicBezTo>
                  <a:pt x="169" y="38"/>
                  <a:pt x="160" y="39"/>
                  <a:pt x="156" y="40"/>
                </a:cubicBezTo>
                <a:cubicBezTo>
                  <a:pt x="163" y="36"/>
                  <a:pt x="169" y="34"/>
                  <a:pt x="175" y="32"/>
                </a:cubicBezTo>
                <a:cubicBezTo>
                  <a:pt x="177" y="33"/>
                  <a:pt x="184" y="36"/>
                  <a:pt x="191" y="34"/>
                </a:cubicBezTo>
                <a:cubicBezTo>
                  <a:pt x="201" y="30"/>
                  <a:pt x="206" y="24"/>
                  <a:pt x="206" y="24"/>
                </a:cubicBezTo>
                <a:cubicBezTo>
                  <a:pt x="206" y="24"/>
                  <a:pt x="196" y="20"/>
                  <a:pt x="189" y="21"/>
                </a:cubicBezTo>
                <a:cubicBezTo>
                  <a:pt x="182" y="22"/>
                  <a:pt x="175" y="30"/>
                  <a:pt x="174" y="31"/>
                </a:cubicBezTo>
                <a:cubicBezTo>
                  <a:pt x="170" y="33"/>
                  <a:pt x="165" y="34"/>
                  <a:pt x="159" y="37"/>
                </a:cubicBezTo>
                <a:cubicBezTo>
                  <a:pt x="163" y="34"/>
                  <a:pt x="170" y="29"/>
                  <a:pt x="172" y="24"/>
                </a:cubicBezTo>
                <a:cubicBezTo>
                  <a:pt x="177" y="14"/>
                  <a:pt x="173" y="0"/>
                  <a:pt x="173" y="0"/>
                </a:cubicBezTo>
                <a:cubicBezTo>
                  <a:pt x="173" y="0"/>
                  <a:pt x="161" y="5"/>
                  <a:pt x="158" y="16"/>
                </a:cubicBezTo>
                <a:cubicBezTo>
                  <a:pt x="154" y="27"/>
                  <a:pt x="156" y="36"/>
                  <a:pt x="156" y="38"/>
                </a:cubicBezTo>
                <a:cubicBezTo>
                  <a:pt x="148" y="41"/>
                  <a:pt x="138" y="46"/>
                  <a:pt x="128" y="53"/>
                </a:cubicBezTo>
                <a:cubicBezTo>
                  <a:pt x="132" y="49"/>
                  <a:pt x="137" y="44"/>
                  <a:pt x="138" y="38"/>
                </a:cubicBezTo>
                <a:cubicBezTo>
                  <a:pt x="142" y="28"/>
                  <a:pt x="135" y="14"/>
                  <a:pt x="135" y="14"/>
                </a:cubicBezTo>
                <a:cubicBezTo>
                  <a:pt x="135" y="14"/>
                  <a:pt x="124" y="22"/>
                  <a:pt x="123" y="32"/>
                </a:cubicBezTo>
                <a:cubicBezTo>
                  <a:pt x="121" y="44"/>
                  <a:pt x="124" y="53"/>
                  <a:pt x="125" y="55"/>
                </a:cubicBezTo>
                <a:cubicBezTo>
                  <a:pt x="120" y="59"/>
                  <a:pt x="114" y="63"/>
                  <a:pt x="108" y="67"/>
                </a:cubicBezTo>
                <a:cubicBezTo>
                  <a:pt x="106" y="69"/>
                  <a:pt x="103" y="71"/>
                  <a:pt x="101" y="73"/>
                </a:cubicBezTo>
                <a:cubicBezTo>
                  <a:pt x="103" y="69"/>
                  <a:pt x="107" y="63"/>
                  <a:pt x="107" y="59"/>
                </a:cubicBezTo>
                <a:cubicBezTo>
                  <a:pt x="109" y="47"/>
                  <a:pt x="100" y="35"/>
                  <a:pt x="100" y="35"/>
                </a:cubicBezTo>
                <a:cubicBezTo>
                  <a:pt x="100" y="35"/>
                  <a:pt x="90" y="44"/>
                  <a:pt x="90" y="55"/>
                </a:cubicBezTo>
                <a:cubicBezTo>
                  <a:pt x="90" y="66"/>
                  <a:pt x="95" y="74"/>
                  <a:pt x="96" y="77"/>
                </a:cubicBezTo>
                <a:cubicBezTo>
                  <a:pt x="89" y="84"/>
                  <a:pt x="82" y="91"/>
                  <a:pt x="76" y="100"/>
                </a:cubicBezTo>
                <a:cubicBezTo>
                  <a:pt x="78" y="95"/>
                  <a:pt x="80" y="89"/>
                  <a:pt x="80" y="84"/>
                </a:cubicBezTo>
                <a:cubicBezTo>
                  <a:pt x="79" y="73"/>
                  <a:pt x="68" y="62"/>
                  <a:pt x="68" y="62"/>
                </a:cubicBezTo>
                <a:cubicBezTo>
                  <a:pt x="68" y="62"/>
                  <a:pt x="60" y="73"/>
                  <a:pt x="62" y="84"/>
                </a:cubicBezTo>
                <a:cubicBezTo>
                  <a:pt x="64" y="95"/>
                  <a:pt x="70" y="102"/>
                  <a:pt x="72" y="105"/>
                </a:cubicBezTo>
                <a:cubicBezTo>
                  <a:pt x="66" y="113"/>
                  <a:pt x="61" y="122"/>
                  <a:pt x="56" y="131"/>
                </a:cubicBezTo>
                <a:cubicBezTo>
                  <a:pt x="57" y="126"/>
                  <a:pt x="58" y="119"/>
                  <a:pt x="57" y="115"/>
                </a:cubicBezTo>
                <a:cubicBezTo>
                  <a:pt x="55" y="103"/>
                  <a:pt x="41" y="94"/>
                  <a:pt x="41" y="94"/>
                </a:cubicBezTo>
                <a:cubicBezTo>
                  <a:pt x="41" y="94"/>
                  <a:pt x="35" y="107"/>
                  <a:pt x="39" y="118"/>
                </a:cubicBezTo>
                <a:cubicBezTo>
                  <a:pt x="43" y="128"/>
                  <a:pt x="50" y="135"/>
                  <a:pt x="53" y="137"/>
                </a:cubicBezTo>
                <a:cubicBezTo>
                  <a:pt x="49" y="145"/>
                  <a:pt x="45" y="155"/>
                  <a:pt x="42" y="164"/>
                </a:cubicBezTo>
                <a:cubicBezTo>
                  <a:pt x="42" y="159"/>
                  <a:pt x="42" y="153"/>
                  <a:pt x="40" y="149"/>
                </a:cubicBezTo>
                <a:cubicBezTo>
                  <a:pt x="35" y="137"/>
                  <a:pt x="21" y="131"/>
                  <a:pt x="21" y="131"/>
                </a:cubicBezTo>
                <a:cubicBezTo>
                  <a:pt x="21" y="131"/>
                  <a:pt x="16" y="145"/>
                  <a:pt x="23" y="155"/>
                </a:cubicBezTo>
                <a:cubicBezTo>
                  <a:pt x="29" y="165"/>
                  <a:pt x="36" y="170"/>
                  <a:pt x="39" y="171"/>
                </a:cubicBezTo>
                <a:cubicBezTo>
                  <a:pt x="37" y="180"/>
                  <a:pt x="35" y="189"/>
                  <a:pt x="33" y="199"/>
                </a:cubicBezTo>
                <a:cubicBezTo>
                  <a:pt x="33" y="194"/>
                  <a:pt x="31" y="189"/>
                  <a:pt x="29" y="185"/>
                </a:cubicBezTo>
                <a:cubicBezTo>
                  <a:pt x="23" y="175"/>
                  <a:pt x="7" y="171"/>
                  <a:pt x="7" y="171"/>
                </a:cubicBezTo>
                <a:cubicBezTo>
                  <a:pt x="7" y="171"/>
                  <a:pt x="5" y="185"/>
                  <a:pt x="13" y="194"/>
                </a:cubicBezTo>
                <a:cubicBezTo>
                  <a:pt x="20" y="203"/>
                  <a:pt x="28" y="207"/>
                  <a:pt x="32" y="208"/>
                </a:cubicBezTo>
                <a:cubicBezTo>
                  <a:pt x="31" y="217"/>
                  <a:pt x="31" y="226"/>
                  <a:pt x="32" y="235"/>
                </a:cubicBezTo>
                <a:cubicBezTo>
                  <a:pt x="30" y="231"/>
                  <a:pt x="28" y="226"/>
                  <a:pt x="25" y="223"/>
                </a:cubicBezTo>
                <a:cubicBezTo>
                  <a:pt x="16" y="213"/>
                  <a:pt x="0" y="212"/>
                  <a:pt x="0" y="212"/>
                </a:cubicBezTo>
                <a:cubicBezTo>
                  <a:pt x="0" y="212"/>
                  <a:pt x="0" y="227"/>
                  <a:pt x="10" y="235"/>
                </a:cubicBezTo>
                <a:cubicBezTo>
                  <a:pt x="19" y="242"/>
                  <a:pt x="28" y="245"/>
                  <a:pt x="32" y="245"/>
                </a:cubicBezTo>
                <a:cubicBezTo>
                  <a:pt x="33" y="254"/>
                  <a:pt x="34" y="263"/>
                  <a:pt x="36" y="271"/>
                </a:cubicBezTo>
                <a:cubicBezTo>
                  <a:pt x="33" y="267"/>
                  <a:pt x="30" y="262"/>
                  <a:pt x="27" y="260"/>
                </a:cubicBezTo>
                <a:cubicBezTo>
                  <a:pt x="17" y="252"/>
                  <a:pt x="0" y="254"/>
                  <a:pt x="0" y="254"/>
                </a:cubicBezTo>
                <a:cubicBezTo>
                  <a:pt x="0" y="254"/>
                  <a:pt x="3" y="269"/>
                  <a:pt x="14" y="275"/>
                </a:cubicBezTo>
                <a:cubicBezTo>
                  <a:pt x="24" y="280"/>
                  <a:pt x="34" y="281"/>
                  <a:pt x="38" y="281"/>
                </a:cubicBezTo>
                <a:cubicBezTo>
                  <a:pt x="40" y="290"/>
                  <a:pt x="43" y="298"/>
                  <a:pt x="46" y="306"/>
                </a:cubicBezTo>
                <a:cubicBezTo>
                  <a:pt x="43" y="302"/>
                  <a:pt x="39" y="298"/>
                  <a:pt x="36" y="296"/>
                </a:cubicBezTo>
                <a:cubicBezTo>
                  <a:pt x="24" y="290"/>
                  <a:pt x="7" y="295"/>
                  <a:pt x="7" y="295"/>
                </a:cubicBezTo>
                <a:cubicBezTo>
                  <a:pt x="7" y="295"/>
                  <a:pt x="13" y="309"/>
                  <a:pt x="25" y="313"/>
                </a:cubicBezTo>
                <a:cubicBezTo>
                  <a:pt x="37" y="317"/>
                  <a:pt x="46" y="316"/>
                  <a:pt x="50" y="315"/>
                </a:cubicBezTo>
                <a:cubicBezTo>
                  <a:pt x="54" y="323"/>
                  <a:pt x="58" y="331"/>
                  <a:pt x="63" y="338"/>
                </a:cubicBezTo>
                <a:cubicBezTo>
                  <a:pt x="59" y="335"/>
                  <a:pt x="55" y="332"/>
                  <a:pt x="50" y="330"/>
                </a:cubicBezTo>
                <a:cubicBezTo>
                  <a:pt x="37" y="326"/>
                  <a:pt x="21" y="334"/>
                  <a:pt x="21" y="334"/>
                </a:cubicBezTo>
                <a:cubicBezTo>
                  <a:pt x="21" y="334"/>
                  <a:pt x="30" y="347"/>
                  <a:pt x="43" y="349"/>
                </a:cubicBezTo>
                <a:cubicBezTo>
                  <a:pt x="55" y="351"/>
                  <a:pt x="65" y="349"/>
                  <a:pt x="69" y="347"/>
                </a:cubicBezTo>
                <a:cubicBezTo>
                  <a:pt x="73" y="354"/>
                  <a:pt x="79" y="361"/>
                  <a:pt x="84" y="367"/>
                </a:cubicBezTo>
                <a:cubicBezTo>
                  <a:pt x="80" y="365"/>
                  <a:pt x="75" y="362"/>
                  <a:pt x="71" y="362"/>
                </a:cubicBezTo>
                <a:cubicBezTo>
                  <a:pt x="57" y="360"/>
                  <a:pt x="43" y="371"/>
                  <a:pt x="43" y="371"/>
                </a:cubicBezTo>
                <a:cubicBezTo>
                  <a:pt x="43" y="371"/>
                  <a:pt x="54" y="383"/>
                  <a:pt x="67" y="382"/>
                </a:cubicBezTo>
                <a:cubicBezTo>
                  <a:pt x="79" y="382"/>
                  <a:pt x="88" y="378"/>
                  <a:pt x="92" y="376"/>
                </a:cubicBezTo>
                <a:cubicBezTo>
                  <a:pt x="98" y="382"/>
                  <a:pt x="104" y="387"/>
                  <a:pt x="110" y="392"/>
                </a:cubicBezTo>
                <a:cubicBezTo>
                  <a:pt x="105" y="390"/>
                  <a:pt x="101" y="389"/>
                  <a:pt x="97" y="389"/>
                </a:cubicBezTo>
                <a:cubicBezTo>
                  <a:pt x="83" y="390"/>
                  <a:pt x="70" y="403"/>
                  <a:pt x="70" y="403"/>
                </a:cubicBezTo>
                <a:cubicBezTo>
                  <a:pt x="70" y="403"/>
                  <a:pt x="83" y="413"/>
                  <a:pt x="96" y="411"/>
                </a:cubicBezTo>
                <a:cubicBezTo>
                  <a:pt x="108" y="408"/>
                  <a:pt x="116" y="403"/>
                  <a:pt x="120" y="400"/>
                </a:cubicBezTo>
                <a:cubicBezTo>
                  <a:pt x="124" y="403"/>
                  <a:pt x="129" y="405"/>
                  <a:pt x="133" y="408"/>
                </a:cubicBezTo>
                <a:cubicBezTo>
                  <a:pt x="136" y="409"/>
                  <a:pt x="138" y="411"/>
                  <a:pt x="141" y="412"/>
                </a:cubicBezTo>
                <a:cubicBezTo>
                  <a:pt x="136" y="412"/>
                  <a:pt x="131" y="411"/>
                  <a:pt x="127" y="412"/>
                </a:cubicBezTo>
                <a:cubicBezTo>
                  <a:pt x="113" y="415"/>
                  <a:pt x="102" y="431"/>
                  <a:pt x="102" y="431"/>
                </a:cubicBezTo>
                <a:cubicBezTo>
                  <a:pt x="102" y="431"/>
                  <a:pt x="118" y="438"/>
                  <a:pt x="131" y="433"/>
                </a:cubicBezTo>
                <a:cubicBezTo>
                  <a:pt x="142" y="429"/>
                  <a:pt x="149" y="422"/>
                  <a:pt x="153" y="418"/>
                </a:cubicBezTo>
                <a:cubicBezTo>
                  <a:pt x="160" y="422"/>
                  <a:pt x="168" y="425"/>
                  <a:pt x="175" y="427"/>
                </a:cubicBezTo>
                <a:cubicBezTo>
                  <a:pt x="170" y="427"/>
                  <a:pt x="165" y="428"/>
                  <a:pt x="161" y="429"/>
                </a:cubicBezTo>
                <a:cubicBezTo>
                  <a:pt x="147" y="435"/>
                  <a:pt x="139" y="452"/>
                  <a:pt x="139" y="452"/>
                </a:cubicBezTo>
                <a:cubicBezTo>
                  <a:pt x="139" y="452"/>
                  <a:pt x="156" y="457"/>
                  <a:pt x="168" y="450"/>
                </a:cubicBezTo>
                <a:cubicBezTo>
                  <a:pt x="179" y="443"/>
                  <a:pt x="185" y="435"/>
                  <a:pt x="187" y="431"/>
                </a:cubicBezTo>
                <a:cubicBezTo>
                  <a:pt x="207" y="436"/>
                  <a:pt x="219" y="437"/>
                  <a:pt x="219" y="437"/>
                </a:cubicBezTo>
                <a:cubicBezTo>
                  <a:pt x="219" y="433"/>
                  <a:pt x="219" y="433"/>
                  <a:pt x="219" y="433"/>
                </a:cubicBezTo>
                <a:cubicBezTo>
                  <a:pt x="220" y="430"/>
                  <a:pt x="220" y="430"/>
                  <a:pt x="220" y="430"/>
                </a:cubicBezTo>
                <a:cubicBezTo>
                  <a:pt x="220" y="430"/>
                  <a:pt x="210" y="429"/>
                  <a:pt x="194" y="426"/>
                </a:cubicBezTo>
                <a:close/>
                <a:moveTo>
                  <a:pt x="466" y="275"/>
                </a:moveTo>
                <a:cubicBezTo>
                  <a:pt x="477" y="269"/>
                  <a:pt x="481" y="254"/>
                  <a:pt x="481" y="254"/>
                </a:cubicBezTo>
                <a:cubicBezTo>
                  <a:pt x="481" y="254"/>
                  <a:pt x="464" y="252"/>
                  <a:pt x="453" y="260"/>
                </a:cubicBezTo>
                <a:cubicBezTo>
                  <a:pt x="450" y="262"/>
                  <a:pt x="447" y="267"/>
                  <a:pt x="445" y="271"/>
                </a:cubicBezTo>
                <a:cubicBezTo>
                  <a:pt x="447" y="263"/>
                  <a:pt x="448" y="254"/>
                  <a:pt x="448" y="245"/>
                </a:cubicBezTo>
                <a:cubicBezTo>
                  <a:pt x="452" y="245"/>
                  <a:pt x="461" y="242"/>
                  <a:pt x="470" y="235"/>
                </a:cubicBezTo>
                <a:cubicBezTo>
                  <a:pt x="480" y="227"/>
                  <a:pt x="481" y="212"/>
                  <a:pt x="481" y="212"/>
                </a:cubicBezTo>
                <a:cubicBezTo>
                  <a:pt x="481" y="212"/>
                  <a:pt x="464" y="213"/>
                  <a:pt x="455" y="223"/>
                </a:cubicBezTo>
                <a:cubicBezTo>
                  <a:pt x="453" y="226"/>
                  <a:pt x="451" y="231"/>
                  <a:pt x="449" y="235"/>
                </a:cubicBezTo>
                <a:cubicBezTo>
                  <a:pt x="449" y="226"/>
                  <a:pt x="449" y="217"/>
                  <a:pt x="448" y="208"/>
                </a:cubicBezTo>
                <a:cubicBezTo>
                  <a:pt x="452" y="207"/>
                  <a:pt x="460" y="203"/>
                  <a:pt x="468" y="194"/>
                </a:cubicBezTo>
                <a:cubicBezTo>
                  <a:pt x="476" y="185"/>
                  <a:pt x="474" y="171"/>
                  <a:pt x="474" y="171"/>
                </a:cubicBezTo>
                <a:cubicBezTo>
                  <a:pt x="474" y="171"/>
                  <a:pt x="458" y="175"/>
                  <a:pt x="451" y="185"/>
                </a:cubicBezTo>
                <a:cubicBezTo>
                  <a:pt x="449" y="189"/>
                  <a:pt x="448" y="194"/>
                  <a:pt x="447" y="199"/>
                </a:cubicBezTo>
                <a:cubicBezTo>
                  <a:pt x="446" y="189"/>
                  <a:pt x="444" y="180"/>
                  <a:pt x="441" y="171"/>
                </a:cubicBezTo>
                <a:cubicBezTo>
                  <a:pt x="444" y="170"/>
                  <a:pt x="452" y="165"/>
                  <a:pt x="458" y="155"/>
                </a:cubicBezTo>
                <a:cubicBezTo>
                  <a:pt x="464" y="145"/>
                  <a:pt x="460" y="131"/>
                  <a:pt x="460" y="131"/>
                </a:cubicBezTo>
                <a:cubicBezTo>
                  <a:pt x="460" y="131"/>
                  <a:pt x="445" y="137"/>
                  <a:pt x="440" y="149"/>
                </a:cubicBezTo>
                <a:cubicBezTo>
                  <a:pt x="439" y="153"/>
                  <a:pt x="439" y="159"/>
                  <a:pt x="439" y="164"/>
                </a:cubicBezTo>
                <a:cubicBezTo>
                  <a:pt x="436" y="155"/>
                  <a:pt x="432" y="145"/>
                  <a:pt x="428" y="137"/>
                </a:cubicBezTo>
                <a:cubicBezTo>
                  <a:pt x="430" y="135"/>
                  <a:pt x="437" y="128"/>
                  <a:pt x="441" y="118"/>
                </a:cubicBezTo>
                <a:cubicBezTo>
                  <a:pt x="446" y="107"/>
                  <a:pt x="439" y="94"/>
                  <a:pt x="439" y="94"/>
                </a:cubicBezTo>
                <a:cubicBezTo>
                  <a:pt x="439" y="94"/>
                  <a:pt x="426" y="103"/>
                  <a:pt x="423" y="115"/>
                </a:cubicBezTo>
                <a:cubicBezTo>
                  <a:pt x="422" y="119"/>
                  <a:pt x="424" y="126"/>
                  <a:pt x="425" y="131"/>
                </a:cubicBezTo>
                <a:cubicBezTo>
                  <a:pt x="420" y="122"/>
                  <a:pt x="414" y="113"/>
                  <a:pt x="408" y="105"/>
                </a:cubicBezTo>
                <a:cubicBezTo>
                  <a:pt x="411" y="102"/>
                  <a:pt x="416" y="95"/>
                  <a:pt x="418" y="84"/>
                </a:cubicBezTo>
                <a:cubicBezTo>
                  <a:pt x="421" y="73"/>
                  <a:pt x="412" y="62"/>
                  <a:pt x="412" y="62"/>
                </a:cubicBezTo>
                <a:cubicBezTo>
                  <a:pt x="412" y="62"/>
                  <a:pt x="401" y="73"/>
                  <a:pt x="401" y="84"/>
                </a:cubicBezTo>
                <a:cubicBezTo>
                  <a:pt x="400" y="89"/>
                  <a:pt x="403" y="95"/>
                  <a:pt x="404" y="100"/>
                </a:cubicBezTo>
                <a:cubicBezTo>
                  <a:pt x="398" y="91"/>
                  <a:pt x="391" y="84"/>
                  <a:pt x="384" y="77"/>
                </a:cubicBezTo>
                <a:cubicBezTo>
                  <a:pt x="386" y="74"/>
                  <a:pt x="390" y="66"/>
                  <a:pt x="390" y="55"/>
                </a:cubicBezTo>
                <a:cubicBezTo>
                  <a:pt x="391" y="44"/>
                  <a:pt x="381" y="35"/>
                  <a:pt x="381" y="35"/>
                </a:cubicBezTo>
                <a:cubicBezTo>
                  <a:pt x="381" y="35"/>
                  <a:pt x="372" y="47"/>
                  <a:pt x="373" y="59"/>
                </a:cubicBezTo>
                <a:cubicBezTo>
                  <a:pt x="374" y="63"/>
                  <a:pt x="377" y="69"/>
                  <a:pt x="380" y="73"/>
                </a:cubicBezTo>
                <a:cubicBezTo>
                  <a:pt x="377" y="71"/>
                  <a:pt x="375" y="69"/>
                  <a:pt x="372" y="67"/>
                </a:cubicBezTo>
                <a:cubicBezTo>
                  <a:pt x="367" y="63"/>
                  <a:pt x="361" y="59"/>
                  <a:pt x="356" y="55"/>
                </a:cubicBezTo>
                <a:cubicBezTo>
                  <a:pt x="357" y="53"/>
                  <a:pt x="360" y="44"/>
                  <a:pt x="358" y="32"/>
                </a:cubicBezTo>
                <a:cubicBezTo>
                  <a:pt x="356" y="22"/>
                  <a:pt x="345" y="14"/>
                  <a:pt x="345" y="14"/>
                </a:cubicBezTo>
                <a:cubicBezTo>
                  <a:pt x="345" y="14"/>
                  <a:pt x="339" y="28"/>
                  <a:pt x="342" y="38"/>
                </a:cubicBezTo>
                <a:cubicBezTo>
                  <a:pt x="344" y="44"/>
                  <a:pt x="349" y="49"/>
                  <a:pt x="352" y="53"/>
                </a:cubicBezTo>
                <a:cubicBezTo>
                  <a:pt x="342" y="46"/>
                  <a:pt x="332" y="41"/>
                  <a:pt x="324" y="38"/>
                </a:cubicBezTo>
                <a:cubicBezTo>
                  <a:pt x="325" y="36"/>
                  <a:pt x="326" y="27"/>
                  <a:pt x="323" y="16"/>
                </a:cubicBezTo>
                <a:cubicBezTo>
                  <a:pt x="319" y="5"/>
                  <a:pt x="307" y="0"/>
                  <a:pt x="307" y="0"/>
                </a:cubicBezTo>
                <a:cubicBezTo>
                  <a:pt x="307" y="0"/>
                  <a:pt x="303" y="14"/>
                  <a:pt x="308" y="24"/>
                </a:cubicBezTo>
                <a:cubicBezTo>
                  <a:pt x="311" y="29"/>
                  <a:pt x="318" y="34"/>
                  <a:pt x="321" y="37"/>
                </a:cubicBezTo>
                <a:cubicBezTo>
                  <a:pt x="316" y="34"/>
                  <a:pt x="311" y="33"/>
                  <a:pt x="306" y="31"/>
                </a:cubicBezTo>
                <a:cubicBezTo>
                  <a:pt x="305" y="30"/>
                  <a:pt x="299" y="22"/>
                  <a:pt x="291" y="21"/>
                </a:cubicBezTo>
                <a:cubicBezTo>
                  <a:pt x="285" y="20"/>
                  <a:pt x="275" y="24"/>
                  <a:pt x="275" y="24"/>
                </a:cubicBezTo>
                <a:cubicBezTo>
                  <a:pt x="275" y="24"/>
                  <a:pt x="279" y="30"/>
                  <a:pt x="290" y="34"/>
                </a:cubicBezTo>
                <a:cubicBezTo>
                  <a:pt x="296" y="36"/>
                  <a:pt x="304" y="33"/>
                  <a:pt x="306" y="32"/>
                </a:cubicBezTo>
                <a:cubicBezTo>
                  <a:pt x="311" y="34"/>
                  <a:pt x="318" y="36"/>
                  <a:pt x="325" y="40"/>
                </a:cubicBezTo>
                <a:cubicBezTo>
                  <a:pt x="321" y="39"/>
                  <a:pt x="312" y="38"/>
                  <a:pt x="306" y="40"/>
                </a:cubicBezTo>
                <a:cubicBezTo>
                  <a:pt x="296" y="43"/>
                  <a:pt x="289" y="56"/>
                  <a:pt x="289" y="56"/>
                </a:cubicBezTo>
                <a:cubicBezTo>
                  <a:pt x="289" y="56"/>
                  <a:pt x="301" y="61"/>
                  <a:pt x="311" y="56"/>
                </a:cubicBezTo>
                <a:cubicBezTo>
                  <a:pt x="321" y="50"/>
                  <a:pt x="326" y="43"/>
                  <a:pt x="327" y="41"/>
                </a:cubicBezTo>
                <a:cubicBezTo>
                  <a:pt x="335" y="45"/>
                  <a:pt x="345" y="50"/>
                  <a:pt x="354" y="56"/>
                </a:cubicBezTo>
                <a:cubicBezTo>
                  <a:pt x="350" y="55"/>
                  <a:pt x="342" y="53"/>
                  <a:pt x="337" y="54"/>
                </a:cubicBezTo>
                <a:cubicBezTo>
                  <a:pt x="326" y="55"/>
                  <a:pt x="317" y="67"/>
                  <a:pt x="317" y="67"/>
                </a:cubicBezTo>
                <a:cubicBezTo>
                  <a:pt x="317" y="67"/>
                  <a:pt x="328" y="74"/>
                  <a:pt x="339" y="71"/>
                </a:cubicBezTo>
                <a:cubicBezTo>
                  <a:pt x="349" y="67"/>
                  <a:pt x="356" y="61"/>
                  <a:pt x="358" y="59"/>
                </a:cubicBezTo>
                <a:cubicBezTo>
                  <a:pt x="362" y="62"/>
                  <a:pt x="366" y="65"/>
                  <a:pt x="371" y="69"/>
                </a:cubicBezTo>
                <a:cubicBezTo>
                  <a:pt x="375" y="72"/>
                  <a:pt x="379" y="75"/>
                  <a:pt x="383" y="79"/>
                </a:cubicBezTo>
                <a:cubicBezTo>
                  <a:pt x="378" y="77"/>
                  <a:pt x="371" y="73"/>
                  <a:pt x="366" y="73"/>
                </a:cubicBezTo>
                <a:cubicBezTo>
                  <a:pt x="354" y="73"/>
                  <a:pt x="343" y="83"/>
                  <a:pt x="343" y="83"/>
                </a:cubicBezTo>
                <a:cubicBezTo>
                  <a:pt x="343" y="83"/>
                  <a:pt x="353" y="92"/>
                  <a:pt x="364" y="90"/>
                </a:cubicBezTo>
                <a:cubicBezTo>
                  <a:pt x="376" y="89"/>
                  <a:pt x="383" y="84"/>
                  <a:pt x="385" y="82"/>
                </a:cubicBezTo>
                <a:cubicBezTo>
                  <a:pt x="392" y="89"/>
                  <a:pt x="399" y="97"/>
                  <a:pt x="405" y="106"/>
                </a:cubicBezTo>
                <a:cubicBezTo>
                  <a:pt x="402" y="103"/>
                  <a:pt x="396" y="99"/>
                  <a:pt x="391" y="97"/>
                </a:cubicBezTo>
                <a:cubicBezTo>
                  <a:pt x="379" y="95"/>
                  <a:pt x="366" y="103"/>
                  <a:pt x="366" y="103"/>
                </a:cubicBezTo>
                <a:cubicBezTo>
                  <a:pt x="366" y="103"/>
                  <a:pt x="375" y="114"/>
                  <a:pt x="386" y="115"/>
                </a:cubicBezTo>
                <a:cubicBezTo>
                  <a:pt x="397" y="115"/>
                  <a:pt x="405" y="112"/>
                  <a:pt x="408" y="110"/>
                </a:cubicBezTo>
                <a:cubicBezTo>
                  <a:pt x="414" y="118"/>
                  <a:pt x="419" y="127"/>
                  <a:pt x="423" y="136"/>
                </a:cubicBezTo>
                <a:cubicBezTo>
                  <a:pt x="420" y="132"/>
                  <a:pt x="415" y="128"/>
                  <a:pt x="411" y="126"/>
                </a:cubicBezTo>
                <a:cubicBezTo>
                  <a:pt x="400" y="122"/>
                  <a:pt x="385" y="128"/>
                  <a:pt x="385" y="128"/>
                </a:cubicBezTo>
                <a:cubicBezTo>
                  <a:pt x="385" y="128"/>
                  <a:pt x="392" y="140"/>
                  <a:pt x="403" y="143"/>
                </a:cubicBezTo>
                <a:cubicBezTo>
                  <a:pt x="414" y="145"/>
                  <a:pt x="423" y="143"/>
                  <a:pt x="426" y="142"/>
                </a:cubicBezTo>
                <a:cubicBezTo>
                  <a:pt x="430" y="151"/>
                  <a:pt x="434" y="160"/>
                  <a:pt x="437" y="170"/>
                </a:cubicBezTo>
                <a:cubicBezTo>
                  <a:pt x="434" y="166"/>
                  <a:pt x="430" y="160"/>
                  <a:pt x="426" y="158"/>
                </a:cubicBezTo>
                <a:cubicBezTo>
                  <a:pt x="416" y="152"/>
                  <a:pt x="400" y="155"/>
                  <a:pt x="400" y="155"/>
                </a:cubicBezTo>
                <a:cubicBezTo>
                  <a:pt x="400" y="155"/>
                  <a:pt x="404" y="169"/>
                  <a:pt x="415" y="173"/>
                </a:cubicBezTo>
                <a:cubicBezTo>
                  <a:pt x="426" y="177"/>
                  <a:pt x="435" y="177"/>
                  <a:pt x="439" y="177"/>
                </a:cubicBezTo>
                <a:cubicBezTo>
                  <a:pt x="441" y="186"/>
                  <a:pt x="443" y="196"/>
                  <a:pt x="444" y="206"/>
                </a:cubicBezTo>
                <a:cubicBezTo>
                  <a:pt x="442" y="202"/>
                  <a:pt x="439" y="195"/>
                  <a:pt x="435" y="192"/>
                </a:cubicBezTo>
                <a:cubicBezTo>
                  <a:pt x="426" y="184"/>
                  <a:pt x="409" y="184"/>
                  <a:pt x="409" y="184"/>
                </a:cubicBezTo>
                <a:cubicBezTo>
                  <a:pt x="409" y="184"/>
                  <a:pt x="412" y="199"/>
                  <a:pt x="422" y="205"/>
                </a:cubicBezTo>
                <a:cubicBezTo>
                  <a:pt x="431" y="212"/>
                  <a:pt x="441" y="213"/>
                  <a:pt x="444" y="213"/>
                </a:cubicBezTo>
                <a:cubicBezTo>
                  <a:pt x="445" y="222"/>
                  <a:pt x="445" y="232"/>
                  <a:pt x="444" y="242"/>
                </a:cubicBezTo>
                <a:cubicBezTo>
                  <a:pt x="443" y="237"/>
                  <a:pt x="441" y="231"/>
                  <a:pt x="438" y="227"/>
                </a:cubicBezTo>
                <a:cubicBezTo>
                  <a:pt x="430" y="217"/>
                  <a:pt x="413" y="214"/>
                  <a:pt x="413" y="214"/>
                </a:cubicBezTo>
                <a:cubicBezTo>
                  <a:pt x="413" y="214"/>
                  <a:pt x="413" y="230"/>
                  <a:pt x="422" y="238"/>
                </a:cubicBezTo>
                <a:cubicBezTo>
                  <a:pt x="431" y="246"/>
                  <a:pt x="439" y="249"/>
                  <a:pt x="443" y="250"/>
                </a:cubicBezTo>
                <a:cubicBezTo>
                  <a:pt x="442" y="259"/>
                  <a:pt x="441" y="268"/>
                  <a:pt x="439" y="277"/>
                </a:cubicBezTo>
                <a:cubicBezTo>
                  <a:pt x="438" y="271"/>
                  <a:pt x="437" y="265"/>
                  <a:pt x="435" y="261"/>
                </a:cubicBezTo>
                <a:cubicBezTo>
                  <a:pt x="429" y="249"/>
                  <a:pt x="413" y="244"/>
                  <a:pt x="413" y="244"/>
                </a:cubicBezTo>
                <a:cubicBezTo>
                  <a:pt x="413" y="244"/>
                  <a:pt x="410" y="259"/>
                  <a:pt x="417" y="269"/>
                </a:cubicBezTo>
                <a:cubicBezTo>
                  <a:pt x="424" y="278"/>
                  <a:pt x="432" y="283"/>
                  <a:pt x="436" y="284"/>
                </a:cubicBezTo>
                <a:cubicBezTo>
                  <a:pt x="434" y="293"/>
                  <a:pt x="431" y="301"/>
                  <a:pt x="427" y="309"/>
                </a:cubicBezTo>
                <a:cubicBezTo>
                  <a:pt x="428" y="304"/>
                  <a:pt x="428" y="298"/>
                  <a:pt x="426" y="294"/>
                </a:cubicBezTo>
                <a:cubicBezTo>
                  <a:pt x="422" y="281"/>
                  <a:pt x="407" y="273"/>
                  <a:pt x="407" y="273"/>
                </a:cubicBezTo>
                <a:cubicBezTo>
                  <a:pt x="407" y="273"/>
                  <a:pt x="401" y="287"/>
                  <a:pt x="407" y="299"/>
                </a:cubicBezTo>
                <a:cubicBezTo>
                  <a:pt x="412" y="309"/>
                  <a:pt x="419" y="315"/>
                  <a:pt x="423" y="317"/>
                </a:cubicBezTo>
                <a:cubicBezTo>
                  <a:pt x="419" y="325"/>
                  <a:pt x="415" y="333"/>
                  <a:pt x="410" y="340"/>
                </a:cubicBezTo>
                <a:cubicBezTo>
                  <a:pt x="412" y="335"/>
                  <a:pt x="413" y="329"/>
                  <a:pt x="412" y="325"/>
                </a:cubicBezTo>
                <a:cubicBezTo>
                  <a:pt x="410" y="311"/>
                  <a:pt x="396" y="300"/>
                  <a:pt x="396" y="300"/>
                </a:cubicBezTo>
                <a:cubicBezTo>
                  <a:pt x="396" y="300"/>
                  <a:pt x="388" y="314"/>
                  <a:pt x="392" y="326"/>
                </a:cubicBezTo>
                <a:cubicBezTo>
                  <a:pt x="395" y="337"/>
                  <a:pt x="401" y="345"/>
                  <a:pt x="404" y="348"/>
                </a:cubicBezTo>
                <a:cubicBezTo>
                  <a:pt x="399" y="355"/>
                  <a:pt x="393" y="362"/>
                  <a:pt x="387" y="368"/>
                </a:cubicBezTo>
                <a:cubicBezTo>
                  <a:pt x="390" y="364"/>
                  <a:pt x="392" y="358"/>
                  <a:pt x="392" y="353"/>
                </a:cubicBezTo>
                <a:cubicBezTo>
                  <a:pt x="393" y="339"/>
                  <a:pt x="381" y="325"/>
                  <a:pt x="381" y="325"/>
                </a:cubicBezTo>
                <a:cubicBezTo>
                  <a:pt x="381" y="325"/>
                  <a:pt x="370" y="338"/>
                  <a:pt x="371" y="351"/>
                </a:cubicBezTo>
                <a:cubicBezTo>
                  <a:pt x="373" y="363"/>
                  <a:pt x="378" y="371"/>
                  <a:pt x="381" y="375"/>
                </a:cubicBezTo>
                <a:cubicBezTo>
                  <a:pt x="374" y="382"/>
                  <a:pt x="367" y="387"/>
                  <a:pt x="360" y="392"/>
                </a:cubicBezTo>
                <a:cubicBezTo>
                  <a:pt x="363" y="388"/>
                  <a:pt x="367" y="382"/>
                  <a:pt x="368" y="377"/>
                </a:cubicBezTo>
                <a:cubicBezTo>
                  <a:pt x="371" y="364"/>
                  <a:pt x="361" y="348"/>
                  <a:pt x="361" y="348"/>
                </a:cubicBezTo>
                <a:cubicBezTo>
                  <a:pt x="361" y="348"/>
                  <a:pt x="348" y="358"/>
                  <a:pt x="347" y="372"/>
                </a:cubicBezTo>
                <a:cubicBezTo>
                  <a:pt x="347" y="384"/>
                  <a:pt x="350" y="393"/>
                  <a:pt x="352" y="398"/>
                </a:cubicBezTo>
                <a:cubicBezTo>
                  <a:pt x="350" y="399"/>
                  <a:pt x="347" y="401"/>
                  <a:pt x="344" y="402"/>
                </a:cubicBezTo>
                <a:cubicBezTo>
                  <a:pt x="339" y="405"/>
                  <a:pt x="335" y="408"/>
                  <a:pt x="330" y="410"/>
                </a:cubicBezTo>
                <a:cubicBezTo>
                  <a:pt x="334" y="406"/>
                  <a:pt x="338" y="401"/>
                  <a:pt x="340" y="397"/>
                </a:cubicBezTo>
                <a:cubicBezTo>
                  <a:pt x="345" y="384"/>
                  <a:pt x="338" y="366"/>
                  <a:pt x="338" y="366"/>
                </a:cubicBezTo>
                <a:cubicBezTo>
                  <a:pt x="338" y="366"/>
                  <a:pt x="323" y="374"/>
                  <a:pt x="320" y="388"/>
                </a:cubicBezTo>
                <a:cubicBezTo>
                  <a:pt x="317" y="400"/>
                  <a:pt x="319" y="410"/>
                  <a:pt x="320" y="414"/>
                </a:cubicBezTo>
                <a:cubicBezTo>
                  <a:pt x="312" y="418"/>
                  <a:pt x="304" y="421"/>
                  <a:pt x="297" y="423"/>
                </a:cubicBezTo>
                <a:cubicBezTo>
                  <a:pt x="301" y="420"/>
                  <a:pt x="306" y="416"/>
                  <a:pt x="309" y="412"/>
                </a:cubicBezTo>
                <a:cubicBezTo>
                  <a:pt x="316" y="399"/>
                  <a:pt x="312" y="380"/>
                  <a:pt x="312" y="380"/>
                </a:cubicBezTo>
                <a:cubicBezTo>
                  <a:pt x="312" y="380"/>
                  <a:pt x="296" y="386"/>
                  <a:pt x="290" y="399"/>
                </a:cubicBezTo>
                <a:cubicBezTo>
                  <a:pt x="286" y="410"/>
                  <a:pt x="286" y="420"/>
                  <a:pt x="286" y="426"/>
                </a:cubicBezTo>
                <a:cubicBezTo>
                  <a:pt x="270" y="429"/>
                  <a:pt x="261" y="430"/>
                  <a:pt x="261" y="430"/>
                </a:cubicBezTo>
                <a:cubicBezTo>
                  <a:pt x="261" y="433"/>
                  <a:pt x="261" y="433"/>
                  <a:pt x="261" y="433"/>
                </a:cubicBezTo>
                <a:cubicBezTo>
                  <a:pt x="262" y="437"/>
                  <a:pt x="262" y="437"/>
                  <a:pt x="262" y="437"/>
                </a:cubicBezTo>
                <a:cubicBezTo>
                  <a:pt x="262" y="437"/>
                  <a:pt x="274" y="436"/>
                  <a:pt x="293" y="431"/>
                </a:cubicBezTo>
                <a:cubicBezTo>
                  <a:pt x="296" y="435"/>
                  <a:pt x="302" y="443"/>
                  <a:pt x="312" y="450"/>
                </a:cubicBezTo>
                <a:cubicBezTo>
                  <a:pt x="325" y="457"/>
                  <a:pt x="341" y="452"/>
                  <a:pt x="341" y="452"/>
                </a:cubicBezTo>
                <a:cubicBezTo>
                  <a:pt x="341" y="452"/>
                  <a:pt x="333" y="435"/>
                  <a:pt x="320" y="429"/>
                </a:cubicBezTo>
                <a:cubicBezTo>
                  <a:pt x="316" y="428"/>
                  <a:pt x="311" y="427"/>
                  <a:pt x="306" y="427"/>
                </a:cubicBezTo>
                <a:cubicBezTo>
                  <a:pt x="313" y="425"/>
                  <a:pt x="320" y="422"/>
                  <a:pt x="328" y="418"/>
                </a:cubicBezTo>
                <a:cubicBezTo>
                  <a:pt x="331" y="422"/>
                  <a:pt x="338" y="429"/>
                  <a:pt x="350" y="433"/>
                </a:cubicBezTo>
                <a:cubicBezTo>
                  <a:pt x="363" y="438"/>
                  <a:pt x="378" y="431"/>
                  <a:pt x="378" y="431"/>
                </a:cubicBezTo>
                <a:cubicBezTo>
                  <a:pt x="378" y="431"/>
                  <a:pt x="367" y="415"/>
                  <a:pt x="353" y="412"/>
                </a:cubicBezTo>
                <a:cubicBezTo>
                  <a:pt x="349" y="411"/>
                  <a:pt x="344" y="412"/>
                  <a:pt x="340" y="412"/>
                </a:cubicBezTo>
                <a:cubicBezTo>
                  <a:pt x="342" y="411"/>
                  <a:pt x="345" y="409"/>
                  <a:pt x="348" y="408"/>
                </a:cubicBezTo>
                <a:cubicBezTo>
                  <a:pt x="352" y="405"/>
                  <a:pt x="356" y="403"/>
                  <a:pt x="360" y="400"/>
                </a:cubicBezTo>
                <a:cubicBezTo>
                  <a:pt x="364" y="403"/>
                  <a:pt x="372" y="408"/>
                  <a:pt x="384" y="411"/>
                </a:cubicBezTo>
                <a:cubicBezTo>
                  <a:pt x="397" y="413"/>
                  <a:pt x="411" y="403"/>
                  <a:pt x="411" y="403"/>
                </a:cubicBezTo>
                <a:cubicBezTo>
                  <a:pt x="411" y="403"/>
                  <a:pt x="398" y="390"/>
                  <a:pt x="384" y="389"/>
                </a:cubicBezTo>
                <a:cubicBezTo>
                  <a:pt x="380" y="389"/>
                  <a:pt x="375" y="390"/>
                  <a:pt x="371" y="392"/>
                </a:cubicBezTo>
                <a:cubicBezTo>
                  <a:pt x="377" y="387"/>
                  <a:pt x="383" y="382"/>
                  <a:pt x="389" y="376"/>
                </a:cubicBezTo>
                <a:cubicBezTo>
                  <a:pt x="393" y="378"/>
                  <a:pt x="402" y="382"/>
                  <a:pt x="413" y="382"/>
                </a:cubicBezTo>
                <a:cubicBezTo>
                  <a:pt x="427" y="383"/>
                  <a:pt x="438" y="371"/>
                  <a:pt x="438" y="371"/>
                </a:cubicBezTo>
                <a:cubicBezTo>
                  <a:pt x="438" y="371"/>
                  <a:pt x="423" y="360"/>
                  <a:pt x="409" y="362"/>
                </a:cubicBezTo>
                <a:cubicBezTo>
                  <a:pt x="405" y="362"/>
                  <a:pt x="401" y="365"/>
                  <a:pt x="397" y="367"/>
                </a:cubicBezTo>
                <a:cubicBezTo>
                  <a:pt x="402" y="361"/>
                  <a:pt x="407" y="354"/>
                  <a:pt x="412" y="347"/>
                </a:cubicBezTo>
                <a:cubicBezTo>
                  <a:pt x="416" y="349"/>
                  <a:pt x="425" y="351"/>
                  <a:pt x="437" y="349"/>
                </a:cubicBezTo>
                <a:cubicBezTo>
                  <a:pt x="450" y="347"/>
                  <a:pt x="459" y="334"/>
                  <a:pt x="459" y="334"/>
                </a:cubicBezTo>
                <a:cubicBezTo>
                  <a:pt x="459" y="334"/>
                  <a:pt x="443" y="326"/>
                  <a:pt x="430" y="330"/>
                </a:cubicBezTo>
                <a:cubicBezTo>
                  <a:pt x="426" y="332"/>
                  <a:pt x="421" y="335"/>
                  <a:pt x="418" y="338"/>
                </a:cubicBezTo>
                <a:cubicBezTo>
                  <a:pt x="422" y="331"/>
                  <a:pt x="426" y="323"/>
                  <a:pt x="430" y="315"/>
                </a:cubicBezTo>
                <a:cubicBezTo>
                  <a:pt x="434" y="316"/>
                  <a:pt x="444" y="317"/>
                  <a:pt x="455" y="313"/>
                </a:cubicBezTo>
                <a:cubicBezTo>
                  <a:pt x="467" y="309"/>
                  <a:pt x="473" y="295"/>
                  <a:pt x="473" y="295"/>
                </a:cubicBezTo>
                <a:cubicBezTo>
                  <a:pt x="473" y="295"/>
                  <a:pt x="457" y="290"/>
                  <a:pt x="445" y="296"/>
                </a:cubicBezTo>
                <a:cubicBezTo>
                  <a:pt x="441" y="298"/>
                  <a:pt x="437" y="302"/>
                  <a:pt x="434" y="306"/>
                </a:cubicBezTo>
                <a:cubicBezTo>
                  <a:pt x="437" y="298"/>
                  <a:pt x="440" y="290"/>
                  <a:pt x="442" y="281"/>
                </a:cubicBezTo>
                <a:cubicBezTo>
                  <a:pt x="447" y="281"/>
                  <a:pt x="456" y="280"/>
                  <a:pt x="466" y="275"/>
                </a:cubicBezTo>
                <a:close/>
              </a:path>
            </a:pathLst>
          </a:custGeom>
          <a:solidFill>
            <a:srgbClr val="52AE30"/>
          </a:solidFill>
          <a:ln>
            <a:noFill/>
          </a:ln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en-US" b="0" i="0" dirty="0">
              <a:solidFill>
                <a:schemeClr val="bg1"/>
              </a:solidFill>
              <a:latin typeface="Squad Light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D063D9-1620-5249-A01E-FA1B9CE953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DD2830-9015-4A87-9DA0-96B4634FB9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03379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0608733" y="5215469"/>
            <a:ext cx="184662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endParaRPr lang="en-US" b="0" i="0" dirty="0">
              <a:latin typeface="Squad Light" pitchFamily="2" charset="0"/>
            </a:endParaRPr>
          </a:p>
        </p:txBody>
      </p:sp>
      <p:sp>
        <p:nvSpPr>
          <p:cNvPr id="10" name="Title 16"/>
          <p:cNvSpPr>
            <a:spLocks noGrp="1"/>
          </p:cNvSpPr>
          <p:nvPr>
            <p:ph type="title"/>
          </p:nvPr>
        </p:nvSpPr>
        <p:spPr>
          <a:xfrm>
            <a:off x="643915" y="294619"/>
            <a:ext cx="6195986" cy="615553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algn="l">
              <a:defRPr sz="3100" b="0" i="0">
                <a:solidFill>
                  <a:srgbClr val="006C3F"/>
                </a:solidFill>
                <a:latin typeface="Squad Heavy" pitchFamily="2" charset="0"/>
                <a:cs typeface="Arial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F3F975-C8C4-8240-9A99-2F93F721A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316635-6E52-4755-B227-7F3B2D5857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50633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8C45F5-0EF5-FE4E-A75C-FE92988AD7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F69398-6436-4B64-ABB6-8AA6EB84ED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60094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1E26C4-238D-B343-96CE-AC0D16BF76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695068-12AA-434D-8881-EFC9A2EA34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422710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6"/>
          <p:cNvSpPr>
            <a:spLocks noGrp="1"/>
          </p:cNvSpPr>
          <p:nvPr>
            <p:ph type="title"/>
          </p:nvPr>
        </p:nvSpPr>
        <p:spPr>
          <a:xfrm>
            <a:off x="609441" y="350181"/>
            <a:ext cx="6195986" cy="615553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algn="l">
              <a:defRPr sz="3100" b="0" i="0">
                <a:solidFill>
                  <a:srgbClr val="006C3F"/>
                </a:solidFill>
                <a:latin typeface="Squad Heavy" pitchFamily="2" charset="0"/>
                <a:cs typeface="Arial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5F0196-5781-7F4A-9BA0-DB1A92AA19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15E3A0-8ABC-4D8D-ABB3-2176E4A2C4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965237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086104" y="2493664"/>
            <a:ext cx="4411551" cy="279590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Squad Light" pitchFamily="2" charset="0"/>
              </a:defRPr>
            </a:lvl1pPr>
          </a:lstStyle>
          <a:p>
            <a:r>
              <a:rPr lang="hu-HU" dirty="0"/>
              <a:t>Kép beszúrásához kattintson az ikonra</a:t>
            </a:r>
            <a:endParaRPr lang="uk-U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99F5B1-AE1E-5C4D-88B5-743B4C3209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B6A2BF-3FCA-4E56-B2E0-0B9479F5E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571445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fi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296" y="1865086"/>
            <a:ext cx="440267" cy="440267"/>
          </a:xfrm>
          <a:prstGeom prst="rect">
            <a:avLst/>
          </a:prstGeom>
        </p:spPr>
      </p:pic>
      <p:pic>
        <p:nvPicPr>
          <p:cNvPr id="7" name="Picture 6" descr="grafi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296" y="5607353"/>
            <a:ext cx="440267" cy="44026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119737" y="4895979"/>
            <a:ext cx="13017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0" i="0" dirty="0">
                <a:solidFill>
                  <a:schemeClr val="bg1"/>
                </a:solidFill>
                <a:latin typeface="Squad Light" pitchFamily="2" charset="0"/>
              </a:rPr>
              <a:t>Mobile app #1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04010" y="4899705"/>
            <a:ext cx="13017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0" i="0" dirty="0">
                <a:solidFill>
                  <a:schemeClr val="bg1"/>
                </a:solidFill>
                <a:latin typeface="Squad Light" pitchFamily="2" charset="0"/>
              </a:rPr>
              <a:t>Mobile App #2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684896" y="1760561"/>
            <a:ext cx="1919114" cy="3166281"/>
          </a:xfrm>
          <a:prstGeom prst="rect">
            <a:avLst/>
          </a:prstGeom>
        </p:spPr>
        <p:txBody>
          <a:bodyPr/>
          <a:lstStyle>
            <a:lvl1pPr>
              <a:defRPr sz="2200" b="0" i="0">
                <a:latin typeface="Squad Light" pitchFamily="2" charset="0"/>
              </a:defRPr>
            </a:lvl1pPr>
          </a:lstStyle>
          <a:p>
            <a:r>
              <a:rPr lang="hu-HU" dirty="0"/>
              <a:t>Kép beszúrásához kattintson az ikonra</a:t>
            </a:r>
            <a:endParaRPr lang="uk-UA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946204" y="1766387"/>
            <a:ext cx="1792077" cy="3166281"/>
          </a:xfrm>
          <a:prstGeom prst="rect">
            <a:avLst/>
          </a:prstGeom>
        </p:spPr>
        <p:txBody>
          <a:bodyPr/>
          <a:lstStyle>
            <a:lvl1pPr>
              <a:defRPr sz="2200" b="0" i="0">
                <a:latin typeface="Squad Light" pitchFamily="2" charset="0"/>
              </a:defRPr>
            </a:lvl1pPr>
          </a:lstStyle>
          <a:p>
            <a:r>
              <a:rPr lang="hu-HU" dirty="0"/>
              <a:t>Kép beszúrásához kattintson az ikonra</a:t>
            </a:r>
            <a:endParaRPr lang="uk-U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0F444C-6838-164F-9E65-8223B495A4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089D3A-28FB-464F-A3FE-E8A93B429E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12982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fi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296" y="1865086"/>
            <a:ext cx="440267" cy="440267"/>
          </a:xfrm>
          <a:prstGeom prst="rect">
            <a:avLst/>
          </a:prstGeom>
        </p:spPr>
      </p:pic>
      <p:pic>
        <p:nvPicPr>
          <p:cNvPr id="7" name="Picture 6" descr="grafi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296" y="5607353"/>
            <a:ext cx="440267" cy="440267"/>
          </a:xfrm>
          <a:prstGeom prst="rect">
            <a:avLst/>
          </a:prstGeom>
        </p:spPr>
      </p:pic>
      <p:sp>
        <p:nvSpPr>
          <p:cNvPr id="10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78954" y="2130939"/>
            <a:ext cx="4643924" cy="279590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Squad Light" pitchFamily="2" charset="0"/>
              </a:defRPr>
            </a:lvl1pPr>
          </a:lstStyle>
          <a:p>
            <a:r>
              <a:rPr lang="hu-HU" dirty="0"/>
              <a:t>Kép beszúrásához kattintson az ikonra</a:t>
            </a:r>
            <a:endParaRPr lang="uk-U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8EED40-E1CE-874E-B48D-9DD1FF0BB4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71F7B8-C33F-4A67-AB9A-749B63BBE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53051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fi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296" y="1865086"/>
            <a:ext cx="440267" cy="440267"/>
          </a:xfrm>
          <a:prstGeom prst="rect">
            <a:avLst/>
          </a:prstGeom>
        </p:spPr>
      </p:pic>
      <p:pic>
        <p:nvPicPr>
          <p:cNvPr id="7" name="Picture 6" descr="grafic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296" y="5607353"/>
            <a:ext cx="440267" cy="440267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387600" y="1729287"/>
            <a:ext cx="1390650" cy="1755160"/>
          </a:xfrm>
          <a:custGeom>
            <a:avLst/>
            <a:gdLst>
              <a:gd name="connsiteX0" fmla="*/ 0 w 3243262"/>
              <a:gd name="connsiteY0" fmla="*/ 0 h 2014537"/>
              <a:gd name="connsiteX1" fmla="*/ 3243262 w 3243262"/>
              <a:gd name="connsiteY1" fmla="*/ 0 h 2014537"/>
              <a:gd name="connsiteX2" fmla="*/ 3243262 w 3243262"/>
              <a:gd name="connsiteY2" fmla="*/ 2014537 h 2014537"/>
              <a:gd name="connsiteX3" fmla="*/ 0 w 3243262"/>
              <a:gd name="connsiteY3" fmla="*/ 2014537 h 2014537"/>
              <a:gd name="connsiteX4" fmla="*/ 0 w 3243262"/>
              <a:gd name="connsiteY4" fmla="*/ 0 h 2014537"/>
              <a:gd name="connsiteX0" fmla="*/ 0 w 3243262"/>
              <a:gd name="connsiteY0" fmla="*/ 0 h 2014537"/>
              <a:gd name="connsiteX1" fmla="*/ 3243262 w 3243262"/>
              <a:gd name="connsiteY1" fmla="*/ 0 h 2014537"/>
              <a:gd name="connsiteX2" fmla="*/ 3243262 w 3243262"/>
              <a:gd name="connsiteY2" fmla="*/ 2014537 h 2014537"/>
              <a:gd name="connsiteX3" fmla="*/ 0 w 3243262"/>
              <a:gd name="connsiteY3" fmla="*/ 0 h 201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3262" h="2014537">
                <a:moveTo>
                  <a:pt x="0" y="0"/>
                </a:moveTo>
                <a:lnTo>
                  <a:pt x="3243262" y="0"/>
                </a:lnTo>
                <a:lnTo>
                  <a:pt x="3243262" y="201453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quad Light" pitchFamily="2" charset="0"/>
            </a:endParaRPr>
          </a:p>
        </p:txBody>
      </p:sp>
      <p:sp>
        <p:nvSpPr>
          <p:cNvPr id="9" name="Title 16"/>
          <p:cNvSpPr>
            <a:spLocks noGrp="1"/>
          </p:cNvSpPr>
          <p:nvPr>
            <p:ph type="title"/>
          </p:nvPr>
        </p:nvSpPr>
        <p:spPr>
          <a:xfrm>
            <a:off x="643915" y="337105"/>
            <a:ext cx="6195986" cy="615553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algn="l">
              <a:defRPr sz="3100" b="0" i="0">
                <a:solidFill>
                  <a:srgbClr val="006C3F"/>
                </a:solidFill>
                <a:latin typeface="Squad Heavy" pitchFamily="2" charset="0"/>
                <a:cs typeface="Arial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2B0506-20BB-9F47-82EE-E3975FDB91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852" y="397342"/>
            <a:ext cx="1270477" cy="2625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E15654-0A2E-4C39-ADF8-9DD9FCCF8B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069827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otp_pictures_4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12217403" cy="6874079"/>
          </a:xfrm>
          <a:prstGeom prst="rect">
            <a:avLst/>
          </a:prstGeom>
        </p:spPr>
      </p:pic>
      <p:sp>
        <p:nvSpPr>
          <p:cNvPr id="14" name="AutoShape 30"/>
          <p:cNvSpPr>
            <a:spLocks/>
          </p:cNvSpPr>
          <p:nvPr userDrawn="1"/>
        </p:nvSpPr>
        <p:spPr bwMode="auto">
          <a:xfrm>
            <a:off x="-28577" y="1"/>
            <a:ext cx="12217402" cy="68579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solidFill>
            <a:schemeClr val="bg2">
              <a:lumMod val="25000"/>
              <a:alpha val="35000"/>
            </a:schemeClr>
          </a:solidFill>
          <a:ln>
            <a:noFill/>
          </a:ln>
          <a:effectLst/>
        </p:spPr>
        <p:txBody>
          <a:bodyPr lIns="60947" tIns="60947" rIns="60947" bIns="60947" anchor="ctr"/>
          <a:lstStyle/>
          <a:p>
            <a:endParaRPr lang="es-ES" b="0" i="0" dirty="0">
              <a:solidFill>
                <a:prstClr val="white"/>
              </a:solidFill>
              <a:latin typeface="Squad Light" pitchFamily="2" charset="0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" y="3606800"/>
            <a:ext cx="12217404" cy="32512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quad Light" pitchFamily="2" charset="0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" y="3606800"/>
            <a:ext cx="12200470" cy="0"/>
          </a:xfrm>
          <a:prstGeom prst="line">
            <a:avLst/>
          </a:prstGeom>
          <a:ln w="76200">
            <a:solidFill>
              <a:srgbClr val="52AE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449795" y="3010898"/>
            <a:ext cx="3272330" cy="1615694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chemeClr val="bg1"/>
                </a:solidFill>
                <a:latin typeface="Squad Light" pitchFamily="2" charset="0"/>
              </a:defRPr>
            </a:lvl1pPr>
          </a:lstStyle>
          <a:p>
            <a:r>
              <a:rPr lang="hu-HU" dirty="0"/>
              <a:t>Kép beszúrásához kattintson az ikonra</a:t>
            </a:r>
            <a:endParaRPr lang="uk-UA" dirty="0"/>
          </a:p>
        </p:txBody>
      </p:sp>
      <p:sp>
        <p:nvSpPr>
          <p:cNvPr id="20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388846" y="2980620"/>
            <a:ext cx="3272330" cy="1615694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chemeClr val="bg1"/>
                </a:solidFill>
                <a:latin typeface="Squad Light" pitchFamily="2" charset="0"/>
              </a:defRPr>
            </a:lvl1pPr>
          </a:lstStyle>
          <a:p>
            <a:r>
              <a:rPr lang="hu-HU" dirty="0"/>
              <a:t>Kép beszúrásához kattintson az ikonra</a:t>
            </a:r>
            <a:endParaRPr lang="uk-UA" dirty="0"/>
          </a:p>
        </p:txBody>
      </p:sp>
      <p:sp>
        <p:nvSpPr>
          <p:cNvPr id="18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295360" y="2671178"/>
            <a:ext cx="3538455" cy="1955414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chemeClr val="bg1"/>
                </a:solidFill>
                <a:latin typeface="Squad Light" pitchFamily="2" charset="0"/>
              </a:defRPr>
            </a:lvl1pPr>
          </a:lstStyle>
          <a:p>
            <a:r>
              <a:rPr lang="hu-HU" dirty="0"/>
              <a:t>Kép beszúrásához kattintson az ikonra</a:t>
            </a:r>
            <a:endParaRPr lang="uk-U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797783-3F22-6C41-971D-9135A693A7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32" y="427822"/>
            <a:ext cx="1245697" cy="26256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D2BABD-CD39-4BF7-889C-9CCF2A88ED8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783059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lso-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D3FDD1-B064-4E7C-BE32-5F503B223D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3510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9866C4-2A7F-4748-BE9B-EF14CCA6A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8469" y="6471609"/>
            <a:ext cx="3990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6C3F"/>
                </a:solidFill>
                <a:latin typeface="Squad" panose="020B0604020202020204" charset="0"/>
              </a:defRPr>
            </a:lvl1pPr>
          </a:lstStyle>
          <a:p>
            <a:fld id="{E293E943-B50C-47FE-BFF7-BF25EFD20AF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378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49" r:id="rId5"/>
    <p:sldLayoutId id="2147483654" r:id="rId6"/>
    <p:sldLayoutId id="2147483657" r:id="rId7"/>
    <p:sldLayoutId id="2147483659" r:id="rId8"/>
    <p:sldLayoutId id="2147483718" r:id="rId9"/>
    <p:sldLayoutId id="2147483660" r:id="rId10"/>
    <p:sldLayoutId id="2147483661" r:id="rId11"/>
    <p:sldLayoutId id="2147483662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4" r:id="rId19"/>
    <p:sldLayoutId id="2147483675" r:id="rId20"/>
    <p:sldLayoutId id="2147483676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701" r:id="rId28"/>
    <p:sldLayoutId id="2147483702" r:id="rId29"/>
    <p:sldLayoutId id="2147483703" r:id="rId30"/>
    <p:sldLayoutId id="2147483704" r:id="rId31"/>
    <p:sldLayoutId id="2147483705" r:id="rId32"/>
    <p:sldLayoutId id="2147483717" r:id="rId33"/>
  </p:sldLayoutIdLst>
  <p:hf hdr="0" ftr="0" dt="0"/>
  <p:txStyles>
    <p:titleStyle>
      <a:lvl1pPr algn="ctr" defTabSz="60949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609493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27" indent="-380933" algn="l" defTabSz="609493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733" indent="-304747" algn="l" defTabSz="60949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27" indent="-304747" algn="l" defTabSz="60949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720" indent="-304747" algn="l" defTabSz="609493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F23B5A58-B67C-C1E0-9CA2-36470239C5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1</a:t>
            </a:fld>
            <a:endParaRPr lang="hu-H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8729C96-C914-0B13-D414-6052761A0A45}"/>
              </a:ext>
            </a:extLst>
          </p:cNvPr>
          <p:cNvSpPr txBox="1">
            <a:spLocks/>
          </p:cNvSpPr>
          <p:nvPr/>
        </p:nvSpPr>
        <p:spPr>
          <a:xfrm>
            <a:off x="874831" y="2530642"/>
            <a:ext cx="10250369" cy="2786513"/>
          </a:xfrm>
          <a:prstGeom prst="rect">
            <a:avLst/>
          </a:prstGeom>
        </p:spPr>
        <p:txBody>
          <a:bodyPr anchor="b"/>
          <a:lstStyle>
            <a:lvl1pPr algn="l" defTabSz="609493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b="1" dirty="0">
                <a:solidFill>
                  <a:schemeClr val="bg1"/>
                </a:solidFill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OTP Bank IT </a:t>
            </a:r>
            <a:r>
              <a:rPr lang="hu-HU" b="1" dirty="0" err="1">
                <a:solidFill>
                  <a:schemeClr val="bg1"/>
                </a:solidFill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Hackathon</a:t>
            </a:r>
            <a:r>
              <a:rPr lang="hu-HU" b="1" dirty="0">
                <a:solidFill>
                  <a:schemeClr val="bg1"/>
                </a:solidFill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 2026</a:t>
            </a:r>
            <a:br>
              <a:rPr lang="hu-HU" b="1" dirty="0">
                <a:solidFill>
                  <a:schemeClr val="bg1"/>
                </a:solidFill>
                <a:latin typeface="Squad" panose="020B0604020202020204" charset="0"/>
              </a:rPr>
            </a:br>
            <a:r>
              <a:rPr lang="hu-HU" sz="32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Valós kihívások. </a:t>
            </a:r>
            <a:br>
              <a:rPr lang="hu-HU" sz="32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</a:br>
            <a:r>
              <a:rPr lang="hu-HU" sz="32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Működő megoldások. </a:t>
            </a:r>
          </a:p>
        </p:txBody>
      </p:sp>
    </p:spTree>
    <p:extLst>
      <p:ext uri="{BB962C8B-B14F-4D97-AF65-F5344CB8AC3E}">
        <p14:creationId xmlns:p14="http://schemas.microsoft.com/office/powerpoint/2010/main" val="366197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1124C93-47C5-1E42-A71E-1877E6330B22}"/>
              </a:ext>
            </a:extLst>
          </p:cNvPr>
          <p:cNvSpPr txBox="1">
            <a:spLocks/>
          </p:cNvSpPr>
          <p:nvPr/>
        </p:nvSpPr>
        <p:spPr>
          <a:xfrm>
            <a:off x="11824570" y="6460658"/>
            <a:ext cx="364255" cy="397342"/>
          </a:xfrm>
          <a:prstGeom prst="rect">
            <a:avLst/>
          </a:prstGeom>
        </p:spPr>
        <p:txBody>
          <a:bodyPr/>
          <a:lstStyle>
            <a:lvl1pPr marL="457120" indent="-457120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800" b="1" i="0" kern="1200">
                <a:solidFill>
                  <a:srgbClr val="006C3F"/>
                </a:solidFill>
                <a:latin typeface="Squad" pitchFamily="2" charset="0"/>
                <a:ea typeface="+mn-ea"/>
                <a:cs typeface="+mn-cs"/>
              </a:defRPr>
            </a:lvl1pPr>
            <a:lvl2pPr marL="990427" indent="-380933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rgbClr val="006C3F"/>
                </a:solidFill>
                <a:latin typeface="Squad Light" pitchFamily="2" charset="0"/>
                <a:ea typeface="+mn-ea"/>
                <a:cs typeface="+mn-cs"/>
              </a:defRPr>
            </a:lvl2pPr>
            <a:lvl3pPr marL="152373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006C3F"/>
                </a:solidFill>
                <a:latin typeface="Squad Light" pitchFamily="2" charset="0"/>
                <a:ea typeface="+mn-ea"/>
                <a:cs typeface="+mn-cs"/>
              </a:defRPr>
            </a:lvl3pPr>
            <a:lvl4pPr marL="2133227" indent="-304747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006C3F"/>
                </a:solidFill>
                <a:latin typeface="Squad Light" pitchFamily="2" charset="0"/>
                <a:ea typeface="+mn-ea"/>
                <a:cs typeface="+mn-cs"/>
              </a:defRPr>
            </a:lvl4pPr>
            <a:lvl5pPr marL="2742720" indent="-304747" algn="l" defTabSz="609493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006C3F"/>
                </a:solidFill>
                <a:latin typeface="Squad Light" pitchFamily="2" charset="0"/>
                <a:ea typeface="+mn-ea"/>
                <a:cs typeface="+mn-cs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/>
              <a:buNone/>
            </a:pPr>
            <a:endParaRPr lang="hu-HU" sz="1200" b="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032C6F-1511-4A08-91D1-A70B51AF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A8508-CD61-4571-87A7-B6DB40C5DF0E}" type="slidenum">
              <a:rPr lang="hu-HU" smtClean="0"/>
              <a:pPr/>
              <a:t>2</a:t>
            </a:fld>
            <a:endParaRPr lang="hu-HU" dirty="0"/>
          </a:p>
        </p:txBody>
      </p:sp>
      <p:sp>
        <p:nvSpPr>
          <p:cNvPr id="10" name="Title 16">
            <a:extLst>
              <a:ext uri="{FF2B5EF4-FFF2-40B4-BE49-F238E27FC236}">
                <a16:creationId xmlns:a16="http://schemas.microsoft.com/office/drawing/2014/main" id="{1692E69B-6A55-437E-E4A1-D2F429DA1EA0}"/>
              </a:ext>
            </a:extLst>
          </p:cNvPr>
          <p:cNvSpPr txBox="1">
            <a:spLocks/>
          </p:cNvSpPr>
          <p:nvPr/>
        </p:nvSpPr>
        <p:spPr>
          <a:xfrm>
            <a:off x="575033" y="707507"/>
            <a:ext cx="4919260" cy="715723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l" defTabSz="609493" rtl="0" eaLnBrk="1" latinLnBrk="0" hangingPunct="1">
              <a:spcBef>
                <a:spcPct val="0"/>
              </a:spcBef>
              <a:buNone/>
              <a:defRPr sz="5000" b="0" i="0" kern="1200">
                <a:solidFill>
                  <a:srgbClr val="59B951"/>
                </a:solidFill>
                <a:latin typeface="Squad Heavy" pitchFamily="2" charset="0"/>
                <a:ea typeface="+mj-ea"/>
                <a:cs typeface="Arial"/>
              </a:defRPr>
            </a:lvl1pPr>
          </a:lstStyle>
          <a:p>
            <a:r>
              <a:rPr lang="hu-HU" sz="3600" dirty="0"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A Hackathonról</a:t>
            </a:r>
            <a:endParaRPr lang="en-US" sz="3600" dirty="0">
              <a:latin typeface="OTP Sharp Geo ExtraBold" pitchFamily="50" charset="-18"/>
              <a:ea typeface="OTP Sharp Geo ExtraBold" pitchFamily="50" charset="-18"/>
              <a:cs typeface="OTP Sharp Geo ExtraBold" pitchFamily="50" charset="-18"/>
            </a:endParaRPr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6E66BC11-0A63-41FC-8B83-E1A28157A506}"/>
              </a:ext>
            </a:extLst>
          </p:cNvPr>
          <p:cNvGrpSpPr/>
          <p:nvPr/>
        </p:nvGrpSpPr>
        <p:grpSpPr>
          <a:xfrm>
            <a:off x="518932" y="1471176"/>
            <a:ext cx="11249537" cy="4964419"/>
            <a:chOff x="545966" y="1754716"/>
            <a:chExt cx="2667000" cy="3069418"/>
          </a:xfrm>
        </p:grpSpPr>
        <p:sp>
          <p:nvSpPr>
            <p:cNvPr id="11" name="Téglalap 10">
              <a:extLst>
                <a:ext uri="{FF2B5EF4-FFF2-40B4-BE49-F238E27FC236}">
                  <a16:creationId xmlns:a16="http://schemas.microsoft.com/office/drawing/2014/main" id="{77EF338B-075B-42CC-AE89-84EECBD6823C}"/>
                </a:ext>
              </a:extLst>
            </p:cNvPr>
            <p:cNvSpPr/>
            <p:nvPr/>
          </p:nvSpPr>
          <p:spPr>
            <a:xfrm>
              <a:off x="545966" y="1754716"/>
              <a:ext cx="2667000" cy="2667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81862" dist="38100" sx="101777" sy="101777" algn="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20000"/>
                </a:spcBef>
              </a:pPr>
              <a:r>
                <a:rPr lang="hu-HU" b="1" dirty="0"/>
                <a:t>adatintegrációra, transzformációra, adat tisztításra</a:t>
              </a:r>
              <a:endParaRPr lang="hu-HU" b="1" dirty="0">
                <a:solidFill>
                  <a:srgbClr val="006C3F"/>
                </a:solidFill>
                <a:latin typeface="Squad" panose="020B0604020202020204" charset="0"/>
              </a:endParaRPr>
            </a:p>
          </p:txBody>
        </p:sp>
        <p:sp>
          <p:nvSpPr>
            <p:cNvPr id="14" name="Egy oldalon két sarkán kerekített téglalap 12">
              <a:extLst>
                <a:ext uri="{FF2B5EF4-FFF2-40B4-BE49-F238E27FC236}">
                  <a16:creationId xmlns:a16="http://schemas.microsoft.com/office/drawing/2014/main" id="{4C0818B2-B925-428D-A95A-8C95D4D630D8}"/>
                </a:ext>
              </a:extLst>
            </p:cNvPr>
            <p:cNvSpPr/>
            <p:nvPr/>
          </p:nvSpPr>
          <p:spPr>
            <a:xfrm rot="10800000">
              <a:off x="545966" y="4534185"/>
              <a:ext cx="2667000" cy="289949"/>
            </a:xfrm>
            <a:prstGeom prst="round2SameRect">
              <a:avLst/>
            </a:prstGeom>
            <a:solidFill>
              <a:srgbClr val="52A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u-HU" dirty="0"/>
            </a:p>
          </p:txBody>
        </p:sp>
      </p:grpSp>
      <p:pic>
        <p:nvPicPr>
          <p:cNvPr id="17" name="Kép 16" descr="A képen Grafika, Betűtípus, Grafikus tervezés, zöld látható&#10;&#10;Automatikusan generált leírás">
            <a:extLst>
              <a:ext uri="{FF2B5EF4-FFF2-40B4-BE49-F238E27FC236}">
                <a16:creationId xmlns:a16="http://schemas.microsoft.com/office/drawing/2014/main" id="{DE34B5C0-516C-4A91-9E1C-1F8D3F91B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464" y="313218"/>
            <a:ext cx="1763269" cy="372878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BE179D4A-7D69-4993-AD98-987A457D972C}"/>
              </a:ext>
            </a:extLst>
          </p:cNvPr>
          <p:cNvSpPr/>
          <p:nvPr/>
        </p:nvSpPr>
        <p:spPr>
          <a:xfrm>
            <a:off x="860613" y="2624757"/>
            <a:ext cx="10040471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9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1. </a:t>
            </a:r>
            <a:r>
              <a:rPr lang="hu-HU" sz="1900" b="1" dirty="0" err="1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Intelligent</a:t>
            </a:r>
            <a:r>
              <a:rPr lang="hu-HU" sz="19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 </a:t>
            </a:r>
            <a:r>
              <a:rPr lang="hu-HU" sz="1900" b="1" dirty="0" err="1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routing</a:t>
            </a:r>
            <a:r>
              <a:rPr lang="hu-HU" sz="19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 </a:t>
            </a:r>
            <a:r>
              <a:rPr lang="hu-HU" sz="1900" b="1" dirty="0" err="1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for</a:t>
            </a:r>
            <a:r>
              <a:rPr lang="hu-HU" sz="19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 AI </a:t>
            </a:r>
            <a:r>
              <a:rPr lang="hu-HU" sz="1900" b="1" dirty="0" err="1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coding</a:t>
            </a:r>
            <a:endParaRPr lang="hu-HU" sz="1900" b="1" dirty="0">
              <a:solidFill>
                <a:srgbClr val="006C3F"/>
              </a:solidFill>
              <a:latin typeface="Reckless Standard S Medium" pitchFamily="50" charset="-18"/>
              <a:cs typeface="Reckless Standard S Medium" pitchFamily="50" charset="-18"/>
            </a:endParaRPr>
          </a:p>
          <a:p>
            <a:r>
              <a:rPr lang="hu-HU" sz="2000" b="1" dirty="0">
                <a:latin typeface="Reckless Standard S Medium" pitchFamily="50" charset="-18"/>
                <a:cs typeface="Reckless Standard S Medium" pitchFamily="50" charset="-18"/>
              </a:rPr>
              <a:t>Melyik AI-modell kapja a feladatot?</a:t>
            </a:r>
            <a:endParaRPr lang="hu-HU" sz="2000" dirty="0">
              <a:latin typeface="Reckless Standard S Medium" pitchFamily="50" charset="-18"/>
              <a:cs typeface="Reckless Standard S Medium" pitchFamily="50" charset="-18"/>
            </a:endParaRPr>
          </a:p>
          <a:p>
            <a:r>
              <a:rPr lang="hu-HU" sz="2000" dirty="0">
                <a:latin typeface="Reckless Standard S Medium" pitchFamily="50" charset="-18"/>
                <a:cs typeface="Reckless Standard S Medium" pitchFamily="50" charset="-18"/>
              </a:rPr>
              <a:t>Fejlesszetek olyan eszközt, amely a különböző nehézségű programozási feladatokat automatikusan a megfelelő AI-modellhez irányítja.</a:t>
            </a:r>
          </a:p>
          <a:p>
            <a:endParaRPr lang="hu-HU" sz="2000" dirty="0"/>
          </a:p>
          <a:p>
            <a:endParaRPr lang="hu-HU" sz="2000" dirty="0"/>
          </a:p>
          <a:p>
            <a:endParaRPr lang="hu-HU" sz="2000" dirty="0"/>
          </a:p>
          <a:p>
            <a:endParaRPr lang="hu-HU" sz="2000" dirty="0"/>
          </a:p>
          <a:p>
            <a:endParaRPr lang="hu-HU" sz="1900" b="1" dirty="0">
              <a:solidFill>
                <a:srgbClr val="006C3F"/>
              </a:solidFill>
              <a:latin typeface="Squad" panose="020B0604020202020204" charset="0"/>
            </a:endParaRP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754F54B3-4D30-4FE1-BEDC-73A4125434C6}"/>
              </a:ext>
            </a:extLst>
          </p:cNvPr>
          <p:cNvSpPr/>
          <p:nvPr/>
        </p:nvSpPr>
        <p:spPr>
          <a:xfrm>
            <a:off x="860613" y="3886641"/>
            <a:ext cx="1022302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1900" b="1" dirty="0">
              <a:solidFill>
                <a:srgbClr val="006C3F"/>
              </a:solidFill>
              <a:latin typeface="Squad" panose="020B0604020202020204" charset="0"/>
            </a:endParaRPr>
          </a:p>
          <a:p>
            <a:r>
              <a:rPr lang="hu-HU" sz="19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2. AI-vezérelt erőforrásbecslés</a:t>
            </a:r>
          </a:p>
          <a:p>
            <a:r>
              <a:rPr lang="hu-HU" sz="2000" b="1" dirty="0">
                <a:latin typeface="Reckless Standard S Medium" pitchFamily="50" charset="-18"/>
                <a:cs typeface="Reckless Standard S Medium" pitchFamily="50" charset="-18"/>
              </a:rPr>
              <a:t>Mennyire tudja az AI megjósolni egy fejlesztési projekt időigényét?</a:t>
            </a:r>
            <a:endParaRPr lang="hu-HU" sz="2000" dirty="0">
              <a:latin typeface="Reckless Standard S Medium" pitchFamily="50" charset="-18"/>
              <a:cs typeface="Reckless Standard S Medium" pitchFamily="50" charset="-18"/>
            </a:endParaRPr>
          </a:p>
          <a:p>
            <a:r>
              <a:rPr lang="hu-HU" sz="2000" dirty="0">
                <a:latin typeface="Reckless Standard S Medium" pitchFamily="50" charset="-18"/>
                <a:cs typeface="Reckless Standard S Medium" pitchFamily="50" charset="-18"/>
              </a:rPr>
              <a:t>Készítsetek olyan AI-alapú megoldást, amely rövid projektleírásból részfeladatokat, ütemezést és várható átfutási időt készít.</a:t>
            </a:r>
          </a:p>
          <a:p>
            <a:endParaRPr lang="hu-HU" sz="1900" b="1" dirty="0">
              <a:solidFill>
                <a:srgbClr val="006C3F"/>
              </a:solidFill>
              <a:latin typeface="Squad" panose="020B0604020202020204" charset="0"/>
            </a:endParaRP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2621A0A7-B3C3-432E-A0D9-FD55561C3655}"/>
              </a:ext>
            </a:extLst>
          </p:cNvPr>
          <p:cNvSpPr/>
          <p:nvPr/>
        </p:nvSpPr>
        <p:spPr>
          <a:xfrm>
            <a:off x="860613" y="1779965"/>
            <a:ext cx="963705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9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Az OTP Bank idén ősszel is informatikai ötletversenyt szervez, ahol most két izgalmas téma közül is választhatsz:</a:t>
            </a:r>
          </a:p>
        </p:txBody>
      </p:sp>
    </p:spTree>
    <p:extLst>
      <p:ext uri="{BB962C8B-B14F-4D97-AF65-F5344CB8AC3E}">
        <p14:creationId xmlns:p14="http://schemas.microsoft.com/office/powerpoint/2010/main" val="1092454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9AD28BF-845F-0B4E-A65B-58C164BAC9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99081" y="1640553"/>
            <a:ext cx="4768478" cy="4679563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006C3F"/>
                </a:solidFill>
                <a:latin typeface="Squad" pitchFamily="2" charset="0"/>
              </a:defRPr>
            </a:lvl1pPr>
            <a:lvl2pPr>
              <a:defRPr sz="2400" b="0" i="0">
                <a:solidFill>
                  <a:srgbClr val="006C3F"/>
                </a:solidFill>
                <a:latin typeface="Squad Light" pitchFamily="2" charset="0"/>
              </a:defRPr>
            </a:lvl2pPr>
            <a:lvl3pPr>
              <a:defRPr sz="2000" b="0" i="0">
                <a:solidFill>
                  <a:srgbClr val="006C3F"/>
                </a:solidFill>
                <a:latin typeface="Squad Light" pitchFamily="2" charset="0"/>
              </a:defRPr>
            </a:lvl3pPr>
            <a:lvl4pPr>
              <a:defRPr sz="1600" b="0" i="0">
                <a:solidFill>
                  <a:srgbClr val="006C3F"/>
                </a:solidFill>
                <a:latin typeface="Squad Light" pitchFamily="2" charset="0"/>
              </a:defRPr>
            </a:lvl4pPr>
            <a:lvl5pPr>
              <a:defRPr sz="1400" b="0" i="0">
                <a:solidFill>
                  <a:srgbClr val="006C3F"/>
                </a:solidFill>
                <a:latin typeface="Squad Light" pitchFamily="2" charset="0"/>
              </a:defRPr>
            </a:lvl5pPr>
          </a:lstStyle>
          <a:p>
            <a:pPr marL="0" lvl="0" indent="0">
              <a:lnSpc>
                <a:spcPct val="150000"/>
              </a:lnSpc>
              <a:buNone/>
            </a:pPr>
            <a:r>
              <a:rPr lang="hu-HU" dirty="0">
                <a:latin typeface="Reckless Standard S Medium" pitchFamily="50" charset="-18"/>
                <a:cs typeface="Reckless Standard S Medium" pitchFamily="50" charset="-18"/>
              </a:rPr>
              <a:t>Mi minden vár rád?</a:t>
            </a:r>
          </a:p>
          <a:p>
            <a:pPr>
              <a:lnSpc>
                <a:spcPct val="150000"/>
              </a:lnSpc>
            </a:pPr>
            <a:r>
              <a:rPr lang="hu-HU" sz="1900" dirty="0">
                <a:latin typeface="Reckless Standard S Medium" pitchFamily="50" charset="-18"/>
                <a:cs typeface="Reckless Standard S Medium" pitchFamily="50" charset="-18"/>
              </a:rPr>
              <a:t>Tapasztalatszerzési lehetőség</a:t>
            </a:r>
          </a:p>
          <a:p>
            <a:pPr>
              <a:lnSpc>
                <a:spcPct val="150000"/>
              </a:lnSpc>
            </a:pPr>
            <a:r>
              <a:rPr lang="hu-HU" sz="1900" dirty="0">
                <a:latin typeface="Reckless Standard S Medium" pitchFamily="50" charset="-18"/>
                <a:cs typeface="Reckless Standard S Medium" pitchFamily="50" charset="-18"/>
              </a:rPr>
              <a:t>Mentori támogatás</a:t>
            </a:r>
          </a:p>
          <a:p>
            <a:pPr>
              <a:lnSpc>
                <a:spcPct val="150000"/>
              </a:lnSpc>
            </a:pPr>
            <a:r>
              <a:rPr lang="hu-HU" sz="1900" dirty="0">
                <a:latin typeface="Reckless Standard S Medium" pitchFamily="50" charset="-18"/>
                <a:cs typeface="Reckless Standard S Medium" pitchFamily="50" charset="-18"/>
              </a:rPr>
              <a:t>Kapcsolatépítési lehetőségek</a:t>
            </a:r>
          </a:p>
          <a:p>
            <a:pPr>
              <a:lnSpc>
                <a:spcPct val="150000"/>
              </a:lnSpc>
            </a:pPr>
            <a:r>
              <a:rPr lang="hu-HU" sz="1900" dirty="0">
                <a:latin typeface="Reckless Standard S Medium" pitchFamily="50" charset="-18"/>
                <a:cs typeface="Reckless Standard S Medium" pitchFamily="50" charset="-18"/>
              </a:rPr>
              <a:t>Szakmai kihívások &amp; élmények</a:t>
            </a:r>
          </a:p>
          <a:p>
            <a:pPr>
              <a:lnSpc>
                <a:spcPct val="150000"/>
              </a:lnSpc>
            </a:pPr>
            <a:r>
              <a:rPr lang="hu-HU" sz="1900" dirty="0">
                <a:latin typeface="Reckless Standard S Medium" pitchFamily="50" charset="-18"/>
                <a:cs typeface="Reckless Standard S Medium" pitchFamily="50" charset="-18"/>
              </a:rPr>
              <a:t>Az értékes díjak egyike is a tiéd lehet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30B3C2-DE6C-4484-B14B-7D00426F04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A8508-CD61-4571-87A7-B6DB40C5DF0E}" type="slidenum">
              <a:rPr lang="hu-HU" smtClean="0"/>
              <a:pPr/>
              <a:t>3</a:t>
            </a:fld>
            <a:endParaRPr lang="hu-HU" dirty="0"/>
          </a:p>
        </p:txBody>
      </p:sp>
      <p:pic>
        <p:nvPicPr>
          <p:cNvPr id="6" name="Kép 5" descr="A képen Grafika, Betűtípus, Grafikus tervezés, zöld látható&#10;&#10;Automatikusan generált leírás">
            <a:extLst>
              <a:ext uri="{FF2B5EF4-FFF2-40B4-BE49-F238E27FC236}">
                <a16:creationId xmlns:a16="http://schemas.microsoft.com/office/drawing/2014/main" id="{6945463F-3914-654F-1072-8F9E1AF56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464" y="313218"/>
            <a:ext cx="1763269" cy="372878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39C5A9CA-68C3-1C8A-9467-96A0DEC8A5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94" r="7822"/>
          <a:stretch>
            <a:fillRect/>
          </a:stretch>
        </p:blipFill>
        <p:spPr>
          <a:xfrm>
            <a:off x="0" y="284583"/>
            <a:ext cx="7092508" cy="628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54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D66DED9F-E806-B440-6EC0-940F4509D0E6}"/>
              </a:ext>
            </a:extLst>
          </p:cNvPr>
          <p:cNvGrpSpPr/>
          <p:nvPr/>
        </p:nvGrpSpPr>
        <p:grpSpPr>
          <a:xfrm>
            <a:off x="8130991" y="2270443"/>
            <a:ext cx="3637483" cy="4108409"/>
            <a:chOff x="545966" y="1932499"/>
            <a:chExt cx="2403319" cy="2891635"/>
          </a:xfrm>
        </p:grpSpPr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EC31F1FB-3B0D-4968-081C-8ACAAD3F05A5}"/>
                </a:ext>
              </a:extLst>
            </p:cNvPr>
            <p:cNvSpPr/>
            <p:nvPr/>
          </p:nvSpPr>
          <p:spPr>
            <a:xfrm>
              <a:off x="545967" y="1932499"/>
              <a:ext cx="2403318" cy="2667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81862" dist="38100" sx="101777" sy="101777" algn="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u-HU" dirty="0"/>
            </a:p>
          </p:txBody>
        </p:sp>
        <p:sp>
          <p:nvSpPr>
            <p:cNvPr id="20" name="Egy oldalon két sarkán kerekített téglalap 12">
              <a:extLst>
                <a:ext uri="{FF2B5EF4-FFF2-40B4-BE49-F238E27FC236}">
                  <a16:creationId xmlns:a16="http://schemas.microsoft.com/office/drawing/2014/main" id="{B465815B-7AB5-A6DB-B1EC-DD899762AFBD}"/>
                </a:ext>
              </a:extLst>
            </p:cNvPr>
            <p:cNvSpPr/>
            <p:nvPr/>
          </p:nvSpPr>
          <p:spPr>
            <a:xfrm rot="10800000">
              <a:off x="545966" y="4534185"/>
              <a:ext cx="2403318" cy="289949"/>
            </a:xfrm>
            <a:prstGeom prst="round2SameRect">
              <a:avLst/>
            </a:prstGeom>
            <a:solidFill>
              <a:srgbClr val="52A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u-HU" dirty="0"/>
            </a:p>
          </p:txBody>
        </p:sp>
      </p:grp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B4A4E3B8-4319-E1C0-6985-0992D09DAF2C}"/>
              </a:ext>
            </a:extLst>
          </p:cNvPr>
          <p:cNvGrpSpPr/>
          <p:nvPr/>
        </p:nvGrpSpPr>
        <p:grpSpPr>
          <a:xfrm>
            <a:off x="349630" y="2242660"/>
            <a:ext cx="3621740" cy="4136192"/>
            <a:chOff x="545965" y="1932499"/>
            <a:chExt cx="2321954" cy="2903653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91463CBA-FC98-7A1A-0B84-7A6DA1D78183}"/>
                </a:ext>
              </a:extLst>
            </p:cNvPr>
            <p:cNvSpPr/>
            <p:nvPr/>
          </p:nvSpPr>
          <p:spPr>
            <a:xfrm>
              <a:off x="545966" y="1932499"/>
              <a:ext cx="2321953" cy="2667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81862" dist="38100" sx="101777" sy="101777" algn="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u-HU" dirty="0"/>
            </a:p>
          </p:txBody>
        </p:sp>
        <p:sp>
          <p:nvSpPr>
            <p:cNvPr id="9" name="Egy oldalon két sarkán kerekített téglalap 12">
              <a:extLst>
                <a:ext uri="{FF2B5EF4-FFF2-40B4-BE49-F238E27FC236}">
                  <a16:creationId xmlns:a16="http://schemas.microsoft.com/office/drawing/2014/main" id="{CD5364C3-8F88-53E9-5B34-961D1725C8C2}"/>
                </a:ext>
              </a:extLst>
            </p:cNvPr>
            <p:cNvSpPr/>
            <p:nvPr/>
          </p:nvSpPr>
          <p:spPr>
            <a:xfrm rot="10800000">
              <a:off x="545965" y="4546203"/>
              <a:ext cx="2321953" cy="289949"/>
            </a:xfrm>
            <a:prstGeom prst="round2SameRect">
              <a:avLst/>
            </a:prstGeom>
            <a:solidFill>
              <a:srgbClr val="52A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u-HU" dirty="0"/>
            </a:p>
          </p:txBody>
        </p:sp>
      </p:grpSp>
      <p:sp>
        <p:nvSpPr>
          <p:cNvPr id="5" name="Subtitle 2">
            <a:extLst>
              <a:ext uri="{FF2B5EF4-FFF2-40B4-BE49-F238E27FC236}">
                <a16:creationId xmlns:a16="http://schemas.microsoft.com/office/drawing/2014/main" id="{F6CE2468-4D47-D646-A9F5-B174446967BE}"/>
              </a:ext>
            </a:extLst>
          </p:cNvPr>
          <p:cNvSpPr txBox="1">
            <a:spLocks/>
          </p:cNvSpPr>
          <p:nvPr/>
        </p:nvSpPr>
        <p:spPr>
          <a:xfrm>
            <a:off x="1378492" y="3110115"/>
            <a:ext cx="3342795" cy="2863514"/>
          </a:xfrm>
          <a:prstGeom prst="rect">
            <a:avLst/>
          </a:prstGeom>
        </p:spPr>
        <p:txBody>
          <a:bodyPr/>
          <a:lstStyle>
            <a:lvl1pPr marL="457120" indent="-457120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427" indent="-380933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73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227" indent="-304747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720" indent="-304747" algn="l" defTabSz="609493" rtl="0" eaLnBrk="1" latinLnBrk="0" hangingPunct="1">
              <a:spcBef>
                <a:spcPct val="20000"/>
              </a:spcBef>
              <a:buFont typeface="Arial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endParaRPr lang="en-US" sz="1800" kern="0" dirty="0">
              <a:solidFill>
                <a:srgbClr val="006C3F"/>
              </a:solidFill>
              <a:latin typeface="Squad Light" pitchFamily="2" charset="0"/>
              <a:ea typeface="Arial"/>
              <a:cs typeface="Arial"/>
            </a:endParaRPr>
          </a:p>
          <a:p>
            <a:pPr marL="0" indent="0">
              <a:buNone/>
            </a:pPr>
            <a:endParaRPr lang="hu-HU" sz="2600" dirty="0">
              <a:solidFill>
                <a:srgbClr val="006C3F"/>
              </a:solidFill>
              <a:latin typeface="Squad Light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BF3AC8-DAAD-4A4D-954B-7D1640A195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A8508-CD61-4571-87A7-B6DB40C5DF0E}" type="slidenum">
              <a:rPr lang="hu-HU" smtClean="0"/>
              <a:pPr/>
              <a:t>4</a:t>
            </a:fld>
            <a:endParaRPr lang="hu-HU" dirty="0"/>
          </a:p>
        </p:txBody>
      </p:sp>
      <p:sp>
        <p:nvSpPr>
          <p:cNvPr id="10" name="Title 16">
            <a:extLst>
              <a:ext uri="{FF2B5EF4-FFF2-40B4-BE49-F238E27FC236}">
                <a16:creationId xmlns:a16="http://schemas.microsoft.com/office/drawing/2014/main" id="{1B2523A2-BBA4-EEE7-858B-2BD4828E6B1D}"/>
              </a:ext>
            </a:extLst>
          </p:cNvPr>
          <p:cNvSpPr txBox="1">
            <a:spLocks/>
          </p:cNvSpPr>
          <p:nvPr/>
        </p:nvSpPr>
        <p:spPr>
          <a:xfrm>
            <a:off x="923640" y="756517"/>
            <a:ext cx="4919260" cy="715723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l" defTabSz="609493" rtl="0" eaLnBrk="1" latinLnBrk="0" hangingPunct="1">
              <a:spcBef>
                <a:spcPct val="0"/>
              </a:spcBef>
              <a:buNone/>
              <a:defRPr sz="5000" b="0" i="0" kern="1200">
                <a:solidFill>
                  <a:srgbClr val="59B951"/>
                </a:solidFill>
                <a:latin typeface="Squad Heavy" pitchFamily="2" charset="0"/>
                <a:ea typeface="+mj-ea"/>
                <a:cs typeface="Arial"/>
              </a:defRPr>
            </a:lvl1pPr>
          </a:lstStyle>
          <a:p>
            <a:r>
              <a:rPr lang="hu-HU" sz="3600" dirty="0"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A verseny felépítése</a:t>
            </a:r>
            <a:endParaRPr lang="en-US" sz="3600" dirty="0">
              <a:latin typeface="OTP Sharp Geo ExtraBold" pitchFamily="50" charset="-18"/>
              <a:ea typeface="OTP Sharp Geo ExtraBold" pitchFamily="50" charset="-18"/>
              <a:cs typeface="OTP Sharp Geo ExtraBold" pitchFamily="50" charset="-18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7044F0E-04A6-6AD0-6568-541AA5057A0F}"/>
              </a:ext>
            </a:extLst>
          </p:cNvPr>
          <p:cNvSpPr txBox="1">
            <a:spLocks/>
          </p:cNvSpPr>
          <p:nvPr/>
        </p:nvSpPr>
        <p:spPr>
          <a:xfrm>
            <a:off x="7297593" y="3110115"/>
            <a:ext cx="3342795" cy="2863514"/>
          </a:xfrm>
          <a:prstGeom prst="rect">
            <a:avLst/>
          </a:prstGeom>
        </p:spPr>
        <p:txBody>
          <a:bodyPr/>
          <a:lstStyle>
            <a:lvl1pPr marL="457120" indent="-457120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427" indent="-380933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73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227" indent="-304747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720" indent="-304747" algn="l" defTabSz="609493" rtl="0" eaLnBrk="1" latinLnBrk="0" hangingPunct="1">
              <a:spcBef>
                <a:spcPct val="20000"/>
              </a:spcBef>
              <a:buFont typeface="Arial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1800" dirty="0">
              <a:latin typeface="Squad" panose="020B060402020202020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sz="2600" kern="0" dirty="0">
              <a:solidFill>
                <a:srgbClr val="006C3F"/>
              </a:solidFill>
              <a:latin typeface="Squad Light" pitchFamily="2" charset="0"/>
              <a:ea typeface="Arial"/>
              <a:cs typeface="Arial"/>
            </a:endParaRPr>
          </a:p>
          <a:p>
            <a:pPr marL="0" indent="0">
              <a:buNone/>
            </a:pPr>
            <a:endParaRPr lang="hu-HU" sz="2600" dirty="0">
              <a:solidFill>
                <a:srgbClr val="006C3F"/>
              </a:solidFill>
              <a:latin typeface="Squad Light" pitchFamily="2" charset="0"/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83124566-6A34-4F3F-A871-E13DA2E94365}"/>
              </a:ext>
            </a:extLst>
          </p:cNvPr>
          <p:cNvSpPr/>
          <p:nvPr/>
        </p:nvSpPr>
        <p:spPr>
          <a:xfrm>
            <a:off x="528918" y="2547034"/>
            <a:ext cx="3307976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latin typeface="Reckless Standard S Medium" pitchFamily="50" charset="-18"/>
                <a:cs typeface="Reckless Standard S Medium" pitchFamily="50" charset="-18"/>
              </a:rPr>
              <a:t>Első forduló</a:t>
            </a:r>
          </a:p>
          <a:p>
            <a:endParaRPr lang="hu-HU" sz="1200" b="1" dirty="0">
              <a:latin typeface="Reckless Standard S Medium" pitchFamily="50" charset="-18"/>
              <a:cs typeface="Reckless Standard S Medium" pitchFamily="50" charset="-18"/>
            </a:endParaRPr>
          </a:p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Online storygame:</a:t>
            </a:r>
          </a:p>
          <a:p>
            <a:endParaRPr lang="hu-HU" sz="1800" dirty="0">
              <a:latin typeface="Reckless Standard S Medium" pitchFamily="50" charset="-18"/>
              <a:cs typeface="Reckless Standard S Medium" pitchFamily="50" charset="-18"/>
            </a:endParaRPr>
          </a:p>
          <a:p>
            <a:r>
              <a:rPr lang="hu-HU" sz="1800" dirty="0">
                <a:latin typeface="Reckless Standard S Medium" pitchFamily="50" charset="-18"/>
                <a:cs typeface="Reckless Standard S Medium" pitchFamily="50" charset="-18"/>
              </a:rPr>
              <a:t>Kvíz feladat megoldása a választott témában.</a:t>
            </a:r>
          </a:p>
          <a:p>
            <a:br>
              <a:rPr lang="hu-HU" sz="1800" dirty="0"/>
            </a:br>
            <a:endParaRPr lang="hu-HU" sz="1900" dirty="0">
              <a:latin typeface="Squad" panose="020B0604020202020204" charset="0"/>
              <a:ea typeface="Times New Roman" panose="02020603050405020304" pitchFamily="18" charset="0"/>
            </a:endParaRP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144EF90B-6B34-4DF9-A416-4A887964A460}"/>
              </a:ext>
            </a:extLst>
          </p:cNvPr>
          <p:cNvSpPr/>
          <p:nvPr/>
        </p:nvSpPr>
        <p:spPr>
          <a:xfrm>
            <a:off x="8325258" y="2547034"/>
            <a:ext cx="32260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latin typeface="Reckless Standard S Medium" pitchFamily="50" charset="-18"/>
                <a:cs typeface="Reckless Standard S Medium" pitchFamily="50" charset="-18"/>
              </a:rPr>
              <a:t>Élő döntő</a:t>
            </a:r>
          </a:p>
          <a:p>
            <a:br>
              <a:rPr lang="hu-HU" sz="1600" dirty="0">
                <a:latin typeface="Reckless Standard S Medium" pitchFamily="50" charset="-18"/>
                <a:cs typeface="Reckless Standard S Medium" pitchFamily="50" charset="-18"/>
              </a:rPr>
            </a:br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Mentorálás</a:t>
            </a:r>
            <a:r>
              <a:rPr lang="hu-HU" sz="1600" dirty="0">
                <a:latin typeface="Reckless Standard S Medium" pitchFamily="50" charset="-18"/>
                <a:cs typeface="Reckless Standard S Medium" pitchFamily="50" charset="-18"/>
              </a:rPr>
              <a:t>, </a:t>
            </a:r>
            <a:r>
              <a:rPr lang="hu-HU" sz="1800" b="1" dirty="0" err="1">
                <a:latin typeface="Reckless Standard S Medium" pitchFamily="50" charset="-18"/>
                <a:cs typeface="Reckless Standard S Medium" pitchFamily="50" charset="-18"/>
              </a:rPr>
              <a:t>pitch</a:t>
            </a:r>
            <a:r>
              <a:rPr lang="hu-HU" sz="1600" dirty="0">
                <a:latin typeface="Reckless Standard S Medium" pitchFamily="50" charset="-18"/>
                <a:cs typeface="Reckless Standard S Medium" pitchFamily="50" charset="-18"/>
              </a:rPr>
              <a:t> </a:t>
            </a:r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felkészülés</a:t>
            </a:r>
          </a:p>
          <a:p>
            <a:endParaRPr lang="hu-HU" sz="1800" b="1" dirty="0">
              <a:latin typeface="Reckless Standard S Medium" pitchFamily="50" charset="-18"/>
              <a:cs typeface="Reckless Standard S Medium" pitchFamily="50" charset="-18"/>
            </a:endParaRPr>
          </a:p>
          <a:p>
            <a:r>
              <a:rPr lang="hu-HU" sz="1800" b="1" dirty="0" err="1">
                <a:latin typeface="Reckless Standard S Medium" pitchFamily="50" charset="-18"/>
                <a:cs typeface="Reckless Standard S Medium" pitchFamily="50" charset="-18"/>
              </a:rPr>
              <a:t>Pitch</a:t>
            </a:r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: </a:t>
            </a:r>
            <a:r>
              <a:rPr lang="hu-HU" sz="1800" dirty="0">
                <a:latin typeface="Reckless Standard S Medium" pitchFamily="50" charset="-18"/>
                <a:cs typeface="Reckless Standard S Medium" pitchFamily="50" charset="-18"/>
              </a:rPr>
              <a:t>megoldások bemutatása a szakmai zsűri előtt</a:t>
            </a:r>
          </a:p>
          <a:p>
            <a:br>
              <a:rPr lang="hu-HU" dirty="0"/>
            </a:br>
            <a:endParaRPr lang="hu-HU" dirty="0"/>
          </a:p>
          <a:p>
            <a:endParaRPr lang="hu-HU" sz="2000" dirty="0"/>
          </a:p>
          <a:p>
            <a:endParaRPr lang="hu-HU" b="1" dirty="0">
              <a:latin typeface="Squad" panose="020B0604020202020204" charset="0"/>
            </a:endParaRPr>
          </a:p>
          <a:p>
            <a:endParaRPr lang="hu-HU" b="1" dirty="0">
              <a:latin typeface="Squad" panose="020B0604020202020204" charset="0"/>
            </a:endParaRPr>
          </a:p>
        </p:txBody>
      </p:sp>
      <p:pic>
        <p:nvPicPr>
          <p:cNvPr id="18" name="Kép 17" descr="A képen Grafika, Betűtípus, Grafikus tervezés, zöld látható&#10;&#10;Automatikusan generált leírás">
            <a:extLst>
              <a:ext uri="{FF2B5EF4-FFF2-40B4-BE49-F238E27FC236}">
                <a16:creationId xmlns:a16="http://schemas.microsoft.com/office/drawing/2014/main" id="{2F426403-37AA-E0C8-AA1B-7AD1D63A9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464" y="313218"/>
            <a:ext cx="1763269" cy="372878"/>
          </a:xfrm>
          <a:prstGeom prst="rect">
            <a:avLst/>
          </a:prstGeom>
        </p:spPr>
      </p:pic>
      <p:grpSp>
        <p:nvGrpSpPr>
          <p:cNvPr id="25" name="Csoportba foglalás 24">
            <a:extLst>
              <a:ext uri="{FF2B5EF4-FFF2-40B4-BE49-F238E27FC236}">
                <a16:creationId xmlns:a16="http://schemas.microsoft.com/office/drawing/2014/main" id="{60D5608B-AE41-4A29-A0D8-58771A82CE3C}"/>
              </a:ext>
            </a:extLst>
          </p:cNvPr>
          <p:cNvGrpSpPr/>
          <p:nvPr/>
        </p:nvGrpSpPr>
        <p:grpSpPr>
          <a:xfrm>
            <a:off x="4316536" y="2261012"/>
            <a:ext cx="3407717" cy="4117839"/>
            <a:chOff x="545965" y="1932499"/>
            <a:chExt cx="2535008" cy="2891634"/>
          </a:xfrm>
        </p:grpSpPr>
        <p:sp>
          <p:nvSpPr>
            <p:cNvPr id="26" name="Téglalap 25">
              <a:extLst>
                <a:ext uri="{FF2B5EF4-FFF2-40B4-BE49-F238E27FC236}">
                  <a16:creationId xmlns:a16="http://schemas.microsoft.com/office/drawing/2014/main" id="{9B106CF5-E4C1-4465-B733-31BCD3EA78DB}"/>
                </a:ext>
              </a:extLst>
            </p:cNvPr>
            <p:cNvSpPr/>
            <p:nvPr/>
          </p:nvSpPr>
          <p:spPr>
            <a:xfrm>
              <a:off x="545967" y="1932499"/>
              <a:ext cx="2535006" cy="2667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81862" dist="38100" sx="101777" sy="101777" algn="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u-HU" dirty="0"/>
            </a:p>
          </p:txBody>
        </p:sp>
        <p:sp>
          <p:nvSpPr>
            <p:cNvPr id="28" name="Egy oldalon két sarkán kerekített téglalap 12">
              <a:extLst>
                <a:ext uri="{FF2B5EF4-FFF2-40B4-BE49-F238E27FC236}">
                  <a16:creationId xmlns:a16="http://schemas.microsoft.com/office/drawing/2014/main" id="{2CE43DC9-A645-4946-B468-1667C01E28F8}"/>
                </a:ext>
              </a:extLst>
            </p:cNvPr>
            <p:cNvSpPr/>
            <p:nvPr/>
          </p:nvSpPr>
          <p:spPr>
            <a:xfrm rot="10800000">
              <a:off x="545965" y="4534184"/>
              <a:ext cx="2535007" cy="289949"/>
            </a:xfrm>
            <a:prstGeom prst="round2SameRect">
              <a:avLst/>
            </a:prstGeom>
            <a:solidFill>
              <a:srgbClr val="52A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u-HU" dirty="0"/>
            </a:p>
          </p:txBody>
        </p:sp>
      </p:grpSp>
      <p:sp>
        <p:nvSpPr>
          <p:cNvPr id="29" name="Téglalap 28">
            <a:extLst>
              <a:ext uri="{FF2B5EF4-FFF2-40B4-BE49-F238E27FC236}">
                <a16:creationId xmlns:a16="http://schemas.microsoft.com/office/drawing/2014/main" id="{29C941D6-E802-4EBF-A9F0-3A86ADC8F184}"/>
              </a:ext>
            </a:extLst>
          </p:cNvPr>
          <p:cNvSpPr/>
          <p:nvPr/>
        </p:nvSpPr>
        <p:spPr>
          <a:xfrm>
            <a:off x="4567547" y="2547034"/>
            <a:ext cx="2846802" cy="337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latin typeface="Reckless Standard S Medium" pitchFamily="50" charset="-18"/>
                <a:cs typeface="Reckless Standard S Medium" pitchFamily="50" charset="-18"/>
              </a:rPr>
              <a:t>Második forduló</a:t>
            </a:r>
          </a:p>
          <a:p>
            <a:br>
              <a:rPr lang="hu-HU" sz="1400" dirty="0">
                <a:latin typeface="Reckless Standard S Medium" pitchFamily="50" charset="-18"/>
                <a:cs typeface="Reckless Standard S Medium" pitchFamily="50" charset="-18"/>
              </a:rPr>
            </a:br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Élő megnyitó esemény</a:t>
            </a:r>
            <a:endParaRPr lang="hu-HU" sz="1800" dirty="0">
              <a:latin typeface="Reckless Standard S Medium" pitchFamily="50" charset="-18"/>
              <a:cs typeface="Reckless Standard S Medium" pitchFamily="50" charset="-18"/>
            </a:endParaRPr>
          </a:p>
          <a:p>
            <a:endParaRPr lang="hu-HU" sz="900" dirty="0">
              <a:latin typeface="Reckless Standard S Medium" pitchFamily="50" charset="-18"/>
              <a:cs typeface="Reckless Standard S Medium" pitchFamily="50" charset="-18"/>
            </a:endParaRPr>
          </a:p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Mentoring konzultációk</a:t>
            </a:r>
          </a:p>
          <a:p>
            <a:endParaRPr lang="hu-HU" sz="1050" dirty="0">
              <a:latin typeface="Reckless Standard S Medium" pitchFamily="50" charset="-18"/>
              <a:cs typeface="Reckless Standard S Medium" pitchFamily="50" charset="-18"/>
            </a:endParaRPr>
          </a:p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Ötletek beadása</a:t>
            </a:r>
            <a:endParaRPr lang="hu-HU" sz="1800" dirty="0">
              <a:latin typeface="Reckless Standard S Medium" pitchFamily="50" charset="-18"/>
              <a:cs typeface="Reckless Standard S Medium" pitchFamily="50" charset="-18"/>
            </a:endParaRPr>
          </a:p>
          <a:p>
            <a:endParaRPr lang="hu-HU" sz="1100" dirty="0">
              <a:latin typeface="Reckless Standard S Medium" pitchFamily="50" charset="-18"/>
              <a:cs typeface="Reckless Standard S Medium" pitchFamily="50" charset="-18"/>
            </a:endParaRPr>
          </a:p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Döntősök csapatok kihirdetése</a:t>
            </a:r>
          </a:p>
          <a:p>
            <a:br>
              <a:rPr lang="hu-HU" sz="1800" dirty="0"/>
            </a:br>
            <a:endParaRPr lang="hu-HU" sz="1800" dirty="0"/>
          </a:p>
          <a:p>
            <a:endParaRPr lang="hu-HU" sz="1900" dirty="0">
              <a:latin typeface="Squad" panose="020B060402020202020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10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BF3AC8-DAAD-4A4D-954B-7D1640A195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A8508-CD61-4571-87A7-B6DB40C5DF0E}" type="slidenum">
              <a:rPr lang="hu-HU" smtClean="0"/>
              <a:pPr/>
              <a:t>5</a:t>
            </a:fld>
            <a:endParaRPr lang="hu-HU" dirty="0"/>
          </a:p>
        </p:txBody>
      </p:sp>
      <p:sp>
        <p:nvSpPr>
          <p:cNvPr id="10" name="Title 16">
            <a:extLst>
              <a:ext uri="{FF2B5EF4-FFF2-40B4-BE49-F238E27FC236}">
                <a16:creationId xmlns:a16="http://schemas.microsoft.com/office/drawing/2014/main" id="{1B2523A2-BBA4-EEE7-858B-2BD4828E6B1D}"/>
              </a:ext>
            </a:extLst>
          </p:cNvPr>
          <p:cNvSpPr txBox="1">
            <a:spLocks/>
          </p:cNvSpPr>
          <p:nvPr/>
        </p:nvSpPr>
        <p:spPr>
          <a:xfrm>
            <a:off x="717452" y="882023"/>
            <a:ext cx="4919260" cy="715723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l" defTabSz="609493" rtl="0" eaLnBrk="1" latinLnBrk="0" hangingPunct="1">
              <a:spcBef>
                <a:spcPct val="0"/>
              </a:spcBef>
              <a:buNone/>
              <a:defRPr sz="5000" b="0" i="0" kern="1200">
                <a:solidFill>
                  <a:srgbClr val="59B951"/>
                </a:solidFill>
                <a:latin typeface="Squad Heavy" pitchFamily="2" charset="0"/>
                <a:ea typeface="+mj-ea"/>
                <a:cs typeface="Arial"/>
              </a:defRPr>
            </a:lvl1pPr>
          </a:lstStyle>
          <a:p>
            <a:r>
              <a:rPr lang="hu-HU" sz="3600" dirty="0"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Díjak</a:t>
            </a:r>
            <a:endParaRPr lang="en-US" sz="3600" dirty="0">
              <a:latin typeface="OTP Sharp Geo ExtraBold" pitchFamily="50" charset="-18"/>
              <a:ea typeface="OTP Sharp Geo ExtraBold" pitchFamily="50" charset="-18"/>
              <a:cs typeface="OTP Sharp Geo ExtraBold" pitchFamily="50" charset="-18"/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64E7FAFB-9866-A25D-D68C-3909C416B65C}"/>
              </a:ext>
            </a:extLst>
          </p:cNvPr>
          <p:cNvSpPr/>
          <p:nvPr/>
        </p:nvSpPr>
        <p:spPr>
          <a:xfrm>
            <a:off x="0" y="3428999"/>
            <a:ext cx="12188825" cy="930059"/>
          </a:xfrm>
          <a:prstGeom prst="rect">
            <a:avLst/>
          </a:prstGeom>
          <a:solidFill>
            <a:srgbClr val="A8C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2A4B7B15-C544-3A87-B6AC-F7217933B099}"/>
              </a:ext>
            </a:extLst>
          </p:cNvPr>
          <p:cNvSpPr/>
          <p:nvPr/>
        </p:nvSpPr>
        <p:spPr>
          <a:xfrm>
            <a:off x="1414857" y="3429000"/>
            <a:ext cx="1885950" cy="930058"/>
          </a:xfrm>
          <a:prstGeom prst="rect">
            <a:avLst/>
          </a:prstGeom>
          <a:solidFill>
            <a:srgbClr val="52A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Squad" panose="00000500000000000000" pitchFamily="2" charset="0"/>
              </a:rPr>
              <a:t>1. helyezett csapat</a:t>
            </a:r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4DD5B33C-38C9-0E59-56D7-5A5D3F9717BD}"/>
              </a:ext>
            </a:extLst>
          </p:cNvPr>
          <p:cNvSpPr/>
          <p:nvPr/>
        </p:nvSpPr>
        <p:spPr>
          <a:xfrm>
            <a:off x="3898215" y="3428999"/>
            <a:ext cx="1885950" cy="930057"/>
          </a:xfrm>
          <a:prstGeom prst="rect">
            <a:avLst/>
          </a:prstGeom>
          <a:solidFill>
            <a:srgbClr val="52A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Squad" panose="00000500000000000000" pitchFamily="2" charset="0"/>
              </a:rPr>
              <a:t>2. helyezett csapat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89396FC4-F15C-B19A-47FC-3027ACBB9F56}"/>
              </a:ext>
            </a:extLst>
          </p:cNvPr>
          <p:cNvSpPr/>
          <p:nvPr/>
        </p:nvSpPr>
        <p:spPr>
          <a:xfrm>
            <a:off x="6334511" y="3429000"/>
            <a:ext cx="1885950" cy="930056"/>
          </a:xfrm>
          <a:prstGeom prst="rect">
            <a:avLst/>
          </a:prstGeom>
          <a:solidFill>
            <a:srgbClr val="52A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Squad" panose="00000500000000000000" pitchFamily="2" charset="0"/>
              </a:rPr>
              <a:t>3. helyezett csapat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8CE4C7B5-081D-A3B3-88A3-B2D8766F7CF8}"/>
              </a:ext>
            </a:extLst>
          </p:cNvPr>
          <p:cNvSpPr/>
          <p:nvPr/>
        </p:nvSpPr>
        <p:spPr>
          <a:xfrm>
            <a:off x="8763278" y="3428999"/>
            <a:ext cx="1885950" cy="930055"/>
          </a:xfrm>
          <a:prstGeom prst="rect">
            <a:avLst/>
          </a:prstGeom>
          <a:solidFill>
            <a:srgbClr val="52A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Squad" panose="00000500000000000000" pitchFamily="2" charset="0"/>
              </a:rPr>
              <a:t>Különdíj</a:t>
            </a:r>
          </a:p>
        </p:txBody>
      </p:sp>
      <p:pic>
        <p:nvPicPr>
          <p:cNvPr id="20" name="Ábra 19">
            <a:extLst>
              <a:ext uri="{FF2B5EF4-FFF2-40B4-BE49-F238E27FC236}">
                <a16:creationId xmlns:a16="http://schemas.microsoft.com/office/drawing/2014/main" id="{D734D6F0-87C8-4F99-8CE4-2DFFD810BF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14304" y="1924003"/>
            <a:ext cx="1396238" cy="1396238"/>
          </a:xfrm>
          <a:prstGeom prst="rect">
            <a:avLst/>
          </a:prstGeom>
        </p:spPr>
      </p:pic>
      <p:pic>
        <p:nvPicPr>
          <p:cNvPr id="21" name="Ábra 20">
            <a:extLst>
              <a:ext uri="{FF2B5EF4-FFF2-40B4-BE49-F238E27FC236}">
                <a16:creationId xmlns:a16="http://schemas.microsoft.com/office/drawing/2014/main" id="{B925261A-99C4-BE67-7F96-3C7550B841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43071" y="1930236"/>
            <a:ext cx="1396238" cy="1396238"/>
          </a:xfrm>
          <a:prstGeom prst="rect">
            <a:avLst/>
          </a:prstGeom>
        </p:spPr>
      </p:pic>
      <p:pic>
        <p:nvPicPr>
          <p:cNvPr id="22" name="Ábra 21">
            <a:extLst>
              <a:ext uri="{FF2B5EF4-FFF2-40B4-BE49-F238E27FC236}">
                <a16:creationId xmlns:a16="http://schemas.microsoft.com/office/drawing/2014/main" id="{487AD89A-AB21-56B2-EE81-1307A03040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79367" y="1930236"/>
            <a:ext cx="1396238" cy="1396238"/>
          </a:xfrm>
          <a:prstGeom prst="rect">
            <a:avLst/>
          </a:prstGeom>
        </p:spPr>
      </p:pic>
      <p:pic>
        <p:nvPicPr>
          <p:cNvPr id="23" name="Ábra 22">
            <a:extLst>
              <a:ext uri="{FF2B5EF4-FFF2-40B4-BE49-F238E27FC236}">
                <a16:creationId xmlns:a16="http://schemas.microsoft.com/office/drawing/2014/main" id="{FB21CC5D-FE72-6129-5D8A-A811A0C1D7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08134" y="1930236"/>
            <a:ext cx="1396238" cy="1396238"/>
          </a:xfrm>
          <a:prstGeom prst="rect">
            <a:avLst/>
          </a:prstGeom>
        </p:spPr>
      </p:pic>
      <p:sp>
        <p:nvSpPr>
          <p:cNvPr id="24" name="Szövegdoboz 23">
            <a:extLst>
              <a:ext uri="{FF2B5EF4-FFF2-40B4-BE49-F238E27FC236}">
                <a16:creationId xmlns:a16="http://schemas.microsoft.com/office/drawing/2014/main" id="{C80F8AD6-543D-4423-4092-3A840C1D57B0}"/>
              </a:ext>
            </a:extLst>
          </p:cNvPr>
          <p:cNvSpPr txBox="1"/>
          <p:nvPr/>
        </p:nvSpPr>
        <p:spPr>
          <a:xfrm>
            <a:off x="1469448" y="4928701"/>
            <a:ext cx="1805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latin typeface="Reckless Standard S Medium" pitchFamily="50" charset="-18"/>
                <a:cs typeface="Reckless Standard S Medium" pitchFamily="50" charset="-18"/>
              </a:rPr>
              <a:t>8</a:t>
            </a:r>
            <a:r>
              <a:rPr lang="hu-HU" sz="2000" b="1" dirty="0">
                <a:effectLst/>
                <a:latin typeface="Reckless Standard S Medium" pitchFamily="50" charset="-18"/>
                <a:cs typeface="Reckless Standard S Medium" pitchFamily="50" charset="-18"/>
              </a:rPr>
              <a:t>50.000 Ft </a:t>
            </a:r>
            <a:endParaRPr lang="hu-HU" sz="2000" b="1" dirty="0">
              <a:latin typeface="Reckless Standard S Medium" pitchFamily="50" charset="-18"/>
              <a:cs typeface="Reckless Standard S Medium" pitchFamily="50" charset="-18"/>
            </a:endParaRPr>
          </a:p>
          <a:p>
            <a:pPr algn="ctr"/>
            <a:endParaRPr lang="hu-HU" sz="2800" dirty="0"/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9DBFEF82-8084-AF53-286D-4D9711EBEC2E}"/>
              </a:ext>
            </a:extLst>
          </p:cNvPr>
          <p:cNvSpPr txBox="1"/>
          <p:nvPr/>
        </p:nvSpPr>
        <p:spPr>
          <a:xfrm>
            <a:off x="3898215" y="4928701"/>
            <a:ext cx="1805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latin typeface="Reckless Standard S Medium" pitchFamily="50" charset="-18"/>
                <a:cs typeface="Reckless Standard S Medium" pitchFamily="50" charset="-18"/>
              </a:rPr>
              <a:t>5</a:t>
            </a:r>
            <a:r>
              <a:rPr lang="hu-HU" sz="2000" b="1" dirty="0">
                <a:effectLst/>
                <a:latin typeface="Reckless Standard S Medium" pitchFamily="50" charset="-18"/>
                <a:cs typeface="Reckless Standard S Medium" pitchFamily="50" charset="-18"/>
              </a:rPr>
              <a:t>50.000 Ft </a:t>
            </a:r>
            <a:endParaRPr lang="hu-HU" sz="2000" b="1" dirty="0">
              <a:latin typeface="Reckless Standard S Medium" pitchFamily="50" charset="-18"/>
              <a:cs typeface="Reckless Standard S Medium" pitchFamily="50" charset="-18"/>
            </a:endParaRPr>
          </a:p>
          <a:p>
            <a:pPr algn="ctr"/>
            <a:endParaRPr lang="hu-HU" sz="2800" dirty="0"/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D9C7AF38-91AE-8BF4-B6AD-A696AA2B0546}"/>
              </a:ext>
            </a:extLst>
          </p:cNvPr>
          <p:cNvSpPr txBox="1"/>
          <p:nvPr/>
        </p:nvSpPr>
        <p:spPr>
          <a:xfrm>
            <a:off x="6334511" y="4928701"/>
            <a:ext cx="1805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latin typeface="Reckless Standard S Medium" pitchFamily="50" charset="-18"/>
                <a:cs typeface="Reckless Standard S Medium" pitchFamily="50" charset="-18"/>
              </a:rPr>
              <a:t>4</a:t>
            </a:r>
            <a:r>
              <a:rPr lang="hu-HU" sz="2000" b="1" dirty="0">
                <a:effectLst/>
                <a:latin typeface="Reckless Standard S Medium" pitchFamily="50" charset="-18"/>
                <a:cs typeface="Reckless Standard S Medium" pitchFamily="50" charset="-18"/>
              </a:rPr>
              <a:t>00.000 Ft </a:t>
            </a:r>
            <a:endParaRPr lang="hu-HU" sz="2000" b="1" dirty="0">
              <a:latin typeface="Reckless Standard S Medium" pitchFamily="50" charset="-18"/>
              <a:cs typeface="Reckless Standard S Medium" pitchFamily="50" charset="-18"/>
            </a:endParaRPr>
          </a:p>
          <a:p>
            <a:pPr algn="ctr"/>
            <a:endParaRPr lang="hu-HU" sz="2800" dirty="0"/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C6E347B8-2F9A-759C-8253-69E52B995DD3}"/>
              </a:ext>
            </a:extLst>
          </p:cNvPr>
          <p:cNvSpPr txBox="1"/>
          <p:nvPr/>
        </p:nvSpPr>
        <p:spPr>
          <a:xfrm>
            <a:off x="8770807" y="4936695"/>
            <a:ext cx="1805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latin typeface="Reckless Standard S Medium" pitchFamily="50" charset="-18"/>
                <a:cs typeface="Reckless Standard S Medium" pitchFamily="50" charset="-18"/>
              </a:rPr>
              <a:t>2</a:t>
            </a:r>
            <a:r>
              <a:rPr lang="hu-HU" sz="2000" b="1" dirty="0">
                <a:effectLst/>
                <a:latin typeface="Reckless Standard S Medium" pitchFamily="50" charset="-18"/>
                <a:cs typeface="Reckless Standard S Medium" pitchFamily="50" charset="-18"/>
              </a:rPr>
              <a:t>5</a:t>
            </a:r>
            <a:r>
              <a:rPr lang="hu-HU" sz="2000" b="1" dirty="0">
                <a:latin typeface="Reckless Standard S Medium" pitchFamily="50" charset="-18"/>
                <a:cs typeface="Reckless Standard S Medium" pitchFamily="50" charset="-18"/>
              </a:rPr>
              <a:t>0.000 Ft </a:t>
            </a:r>
          </a:p>
          <a:p>
            <a:pPr algn="ctr"/>
            <a:endParaRPr lang="hu-HU" sz="2800" dirty="0"/>
          </a:p>
        </p:txBody>
      </p:sp>
      <p:pic>
        <p:nvPicPr>
          <p:cNvPr id="3" name="Kép 2" descr="A képen Grafika, Betűtípus, Grafikus tervezés, zöld látható&#10;&#10;Automatikusan generált leírás">
            <a:extLst>
              <a:ext uri="{FF2B5EF4-FFF2-40B4-BE49-F238E27FC236}">
                <a16:creationId xmlns:a16="http://schemas.microsoft.com/office/drawing/2014/main" id="{44D98D25-1F2A-0F0C-7DA7-CC2B49B84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464" y="313218"/>
            <a:ext cx="1763269" cy="37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1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1124C93-47C5-1E42-A71E-1877E6330B22}"/>
              </a:ext>
            </a:extLst>
          </p:cNvPr>
          <p:cNvSpPr txBox="1">
            <a:spLocks/>
          </p:cNvSpPr>
          <p:nvPr/>
        </p:nvSpPr>
        <p:spPr>
          <a:xfrm>
            <a:off x="11824570" y="6460658"/>
            <a:ext cx="364255" cy="397342"/>
          </a:xfrm>
          <a:prstGeom prst="rect">
            <a:avLst/>
          </a:prstGeom>
        </p:spPr>
        <p:txBody>
          <a:bodyPr/>
          <a:lstStyle>
            <a:lvl1pPr marL="457120" indent="-457120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800" b="1" i="0" kern="1200">
                <a:solidFill>
                  <a:srgbClr val="006C3F"/>
                </a:solidFill>
                <a:latin typeface="Squad" pitchFamily="2" charset="0"/>
                <a:ea typeface="+mn-ea"/>
                <a:cs typeface="+mn-cs"/>
              </a:defRPr>
            </a:lvl1pPr>
            <a:lvl2pPr marL="990427" indent="-380933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rgbClr val="006C3F"/>
                </a:solidFill>
                <a:latin typeface="Squad Light" pitchFamily="2" charset="0"/>
                <a:ea typeface="+mn-ea"/>
                <a:cs typeface="+mn-cs"/>
              </a:defRPr>
            </a:lvl2pPr>
            <a:lvl3pPr marL="152373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rgbClr val="006C3F"/>
                </a:solidFill>
                <a:latin typeface="Squad Light" pitchFamily="2" charset="0"/>
                <a:ea typeface="+mn-ea"/>
                <a:cs typeface="+mn-cs"/>
              </a:defRPr>
            </a:lvl3pPr>
            <a:lvl4pPr marL="2133227" indent="-304747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rgbClr val="006C3F"/>
                </a:solidFill>
                <a:latin typeface="Squad Light" pitchFamily="2" charset="0"/>
                <a:ea typeface="+mn-ea"/>
                <a:cs typeface="+mn-cs"/>
              </a:defRPr>
            </a:lvl4pPr>
            <a:lvl5pPr marL="2742720" indent="-304747" algn="l" defTabSz="609493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006C3F"/>
                </a:solidFill>
                <a:latin typeface="Squad Light" pitchFamily="2" charset="0"/>
                <a:ea typeface="+mn-ea"/>
                <a:cs typeface="+mn-cs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/>
              <a:buNone/>
            </a:pPr>
            <a:endParaRPr lang="hu-HU" sz="1200" b="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032C6F-1511-4A08-91D1-A70B51AFE6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A8508-CD61-4571-87A7-B6DB40C5DF0E}" type="slidenum">
              <a:rPr lang="hu-HU" smtClean="0"/>
              <a:pPr/>
              <a:t>6</a:t>
            </a:fld>
            <a:endParaRPr lang="hu-HU" dirty="0"/>
          </a:p>
        </p:txBody>
      </p:sp>
      <p:sp>
        <p:nvSpPr>
          <p:cNvPr id="10" name="Title 16">
            <a:extLst>
              <a:ext uri="{FF2B5EF4-FFF2-40B4-BE49-F238E27FC236}">
                <a16:creationId xmlns:a16="http://schemas.microsoft.com/office/drawing/2014/main" id="{1692E69B-6A55-437E-E4A1-D2F429DA1EA0}"/>
              </a:ext>
            </a:extLst>
          </p:cNvPr>
          <p:cNvSpPr txBox="1">
            <a:spLocks/>
          </p:cNvSpPr>
          <p:nvPr/>
        </p:nvSpPr>
        <p:spPr>
          <a:xfrm>
            <a:off x="1353402" y="585870"/>
            <a:ext cx="4919260" cy="715723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l" defTabSz="609493" rtl="0" eaLnBrk="1" latinLnBrk="0" hangingPunct="1">
              <a:spcBef>
                <a:spcPct val="0"/>
              </a:spcBef>
              <a:buNone/>
              <a:defRPr sz="5000" b="0" i="0" kern="1200">
                <a:solidFill>
                  <a:srgbClr val="59B951"/>
                </a:solidFill>
                <a:latin typeface="Squad Heavy" pitchFamily="2" charset="0"/>
                <a:ea typeface="+mj-ea"/>
                <a:cs typeface="Arial"/>
              </a:defRPr>
            </a:lvl1pPr>
          </a:lstStyle>
          <a:p>
            <a:r>
              <a:rPr lang="hu-HU" sz="3600" dirty="0"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Kik jelentkezhetnek?</a:t>
            </a:r>
            <a:endParaRPr lang="en-US" sz="3600" dirty="0">
              <a:latin typeface="OTP Sharp Geo ExtraBold" pitchFamily="50" charset="-18"/>
              <a:ea typeface="OTP Sharp Geo ExtraBold" pitchFamily="50" charset="-18"/>
              <a:cs typeface="OTP Sharp Geo ExtraBold" pitchFamily="50" charset="-18"/>
            </a:endParaRPr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6E66BC11-0A63-41FC-8B83-E1A28157A506}"/>
              </a:ext>
            </a:extLst>
          </p:cNvPr>
          <p:cNvGrpSpPr/>
          <p:nvPr/>
        </p:nvGrpSpPr>
        <p:grpSpPr>
          <a:xfrm>
            <a:off x="7468892" y="1695181"/>
            <a:ext cx="4230049" cy="4220639"/>
            <a:chOff x="545966" y="1932499"/>
            <a:chExt cx="2667000" cy="2891635"/>
          </a:xfrm>
        </p:grpSpPr>
        <p:sp>
          <p:nvSpPr>
            <p:cNvPr id="11" name="Téglalap 10">
              <a:extLst>
                <a:ext uri="{FF2B5EF4-FFF2-40B4-BE49-F238E27FC236}">
                  <a16:creationId xmlns:a16="http://schemas.microsoft.com/office/drawing/2014/main" id="{77EF338B-075B-42CC-AE89-84EECBD6823C}"/>
                </a:ext>
              </a:extLst>
            </p:cNvPr>
            <p:cNvSpPr/>
            <p:nvPr/>
          </p:nvSpPr>
          <p:spPr>
            <a:xfrm>
              <a:off x="545966" y="1932499"/>
              <a:ext cx="2667000" cy="2667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81862" dist="38100" sx="101777" sy="101777" algn="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hu-HU" sz="2000" b="1" dirty="0">
                  <a:solidFill>
                    <a:srgbClr val="006C3F"/>
                  </a:solidFill>
                  <a:latin typeface="Squad" panose="020B0604020202020204" charset="0"/>
                </a:rPr>
                <a:t>18 év feletti,</a:t>
              </a:r>
            </a:p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hu-HU" sz="2000" b="1" dirty="0">
                  <a:solidFill>
                    <a:srgbClr val="006C3F"/>
                  </a:solidFill>
                  <a:latin typeface="Squad" panose="020B0604020202020204" charset="0"/>
                </a:rPr>
                <a:t>informatikus, programozó hallgatók és tapasztalt fejlesztők, </a:t>
              </a:r>
            </a:p>
            <a:p>
              <a:pPr marL="285750" indent="-285750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hu-HU" sz="2000" b="1" dirty="0">
                  <a:solidFill>
                    <a:srgbClr val="006C3F"/>
                  </a:solidFill>
                  <a:latin typeface="Squad" panose="020B0604020202020204" charset="0"/>
                </a:rPr>
                <a:t> 2-4 fős csapatokban.</a:t>
              </a:r>
            </a:p>
          </p:txBody>
        </p:sp>
        <p:sp>
          <p:nvSpPr>
            <p:cNvPr id="14" name="Egy oldalon két sarkán kerekített téglalap 12">
              <a:extLst>
                <a:ext uri="{FF2B5EF4-FFF2-40B4-BE49-F238E27FC236}">
                  <a16:creationId xmlns:a16="http://schemas.microsoft.com/office/drawing/2014/main" id="{4C0818B2-B925-428D-A95A-8C95D4D630D8}"/>
                </a:ext>
              </a:extLst>
            </p:cNvPr>
            <p:cNvSpPr/>
            <p:nvPr/>
          </p:nvSpPr>
          <p:spPr>
            <a:xfrm rot="10800000">
              <a:off x="545966" y="4534185"/>
              <a:ext cx="2667000" cy="289949"/>
            </a:xfrm>
            <a:prstGeom prst="round2SameRect">
              <a:avLst/>
            </a:prstGeom>
            <a:solidFill>
              <a:srgbClr val="52A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u-H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hu-HU" dirty="0"/>
            </a:p>
          </p:txBody>
        </p:sp>
      </p:grpSp>
      <p:pic>
        <p:nvPicPr>
          <p:cNvPr id="17" name="Kép 16" descr="A képen Grafika, Betűtípus, Grafikus tervezés, zöld látható&#10;&#10;Automatikusan generált leírás">
            <a:extLst>
              <a:ext uri="{FF2B5EF4-FFF2-40B4-BE49-F238E27FC236}">
                <a16:creationId xmlns:a16="http://schemas.microsoft.com/office/drawing/2014/main" id="{DE34B5C0-516C-4A91-9E1C-1F8D3F91B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464" y="313218"/>
            <a:ext cx="1763269" cy="37287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9AF223D-BC8D-ECBF-BDE2-BB2C75085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3923"/>
            <a:ext cx="6503437" cy="46008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899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BF3AC8-DAAD-4A4D-954B-7D1640A195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A8508-CD61-4571-87A7-B6DB40C5DF0E}" type="slidenum">
              <a:rPr lang="hu-HU" smtClean="0"/>
              <a:pPr/>
              <a:t>7</a:t>
            </a:fld>
            <a:endParaRPr lang="hu-HU" dirty="0"/>
          </a:p>
        </p:txBody>
      </p:sp>
      <p:sp>
        <p:nvSpPr>
          <p:cNvPr id="10" name="Title 16">
            <a:extLst>
              <a:ext uri="{FF2B5EF4-FFF2-40B4-BE49-F238E27FC236}">
                <a16:creationId xmlns:a16="http://schemas.microsoft.com/office/drawing/2014/main" id="{1B2523A2-BBA4-EEE7-858B-2BD4828E6B1D}"/>
              </a:ext>
            </a:extLst>
          </p:cNvPr>
          <p:cNvSpPr txBox="1">
            <a:spLocks/>
          </p:cNvSpPr>
          <p:nvPr/>
        </p:nvSpPr>
        <p:spPr>
          <a:xfrm>
            <a:off x="717452" y="882023"/>
            <a:ext cx="4919260" cy="715723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l" defTabSz="609493" rtl="0" eaLnBrk="1" latinLnBrk="0" hangingPunct="1">
              <a:spcBef>
                <a:spcPct val="0"/>
              </a:spcBef>
              <a:buNone/>
              <a:defRPr sz="5000" b="0" i="0" kern="1200">
                <a:solidFill>
                  <a:srgbClr val="59B951"/>
                </a:solidFill>
                <a:latin typeface="Squad Heavy" pitchFamily="2" charset="0"/>
                <a:ea typeface="+mj-ea"/>
                <a:cs typeface="Arial"/>
              </a:defRPr>
            </a:lvl1pPr>
          </a:lstStyle>
          <a:p>
            <a:r>
              <a:rPr lang="hu-HU" sz="3600" dirty="0"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A verseny időzítése</a:t>
            </a:r>
            <a:endParaRPr lang="en-US" sz="3600" dirty="0">
              <a:latin typeface="OTP Sharp Geo ExtraBold" pitchFamily="50" charset="-18"/>
              <a:ea typeface="OTP Sharp Geo ExtraBold" pitchFamily="50" charset="-18"/>
              <a:cs typeface="OTP Sharp Geo ExtraBold" pitchFamily="50" charset="-18"/>
            </a:endParaRPr>
          </a:p>
        </p:txBody>
      </p:sp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DA0186F1-A262-FD20-8CB2-631A79532999}"/>
              </a:ext>
            </a:extLst>
          </p:cNvPr>
          <p:cNvGrpSpPr/>
          <p:nvPr/>
        </p:nvGrpSpPr>
        <p:grpSpPr>
          <a:xfrm>
            <a:off x="132573" y="2162888"/>
            <a:ext cx="5795866" cy="928521"/>
            <a:chOff x="8079102" y="1928923"/>
            <a:chExt cx="11145440" cy="1692000"/>
          </a:xfrm>
        </p:grpSpPr>
        <p:sp>
          <p:nvSpPr>
            <p:cNvPr id="8" name="Rounded Rectangle 69">
              <a:extLst>
                <a:ext uri="{FF2B5EF4-FFF2-40B4-BE49-F238E27FC236}">
                  <a16:creationId xmlns:a16="http://schemas.microsoft.com/office/drawing/2014/main" id="{BB0EF744-6CE0-F505-8BB0-D5A1E084FFEF}"/>
                </a:ext>
              </a:extLst>
            </p:cNvPr>
            <p:cNvSpPr/>
            <p:nvPr/>
          </p:nvSpPr>
          <p:spPr>
            <a:xfrm>
              <a:off x="8708944" y="1928923"/>
              <a:ext cx="10515598" cy="1692000"/>
            </a:xfrm>
            <a:prstGeom prst="roundRect">
              <a:avLst>
                <a:gd name="adj" fmla="val 9572"/>
              </a:avLst>
            </a:prstGeom>
            <a:solidFill>
              <a:srgbClr val="EBF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val 26">
              <a:extLst>
                <a:ext uri="{FF2B5EF4-FFF2-40B4-BE49-F238E27FC236}">
                  <a16:creationId xmlns:a16="http://schemas.microsoft.com/office/drawing/2014/main" id="{A39F88C6-B5E7-0FF8-57E0-3276D51A4E77}"/>
                </a:ext>
              </a:extLst>
            </p:cNvPr>
            <p:cNvSpPr/>
            <p:nvPr/>
          </p:nvSpPr>
          <p:spPr>
            <a:xfrm>
              <a:off x="8079102" y="2183520"/>
              <a:ext cx="1260000" cy="1260000"/>
            </a:xfrm>
            <a:prstGeom prst="ellipse">
              <a:avLst/>
            </a:prstGeom>
            <a:solidFill>
              <a:srgbClr val="88C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quad Heavy" panose="000009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BC86BDF5-F7B4-AB52-53D2-2EBDAF8191B2}"/>
              </a:ext>
            </a:extLst>
          </p:cNvPr>
          <p:cNvGrpSpPr/>
          <p:nvPr/>
        </p:nvGrpSpPr>
        <p:grpSpPr>
          <a:xfrm>
            <a:off x="138332" y="3449852"/>
            <a:ext cx="5795867" cy="928521"/>
            <a:chOff x="8079102" y="1928923"/>
            <a:chExt cx="11145440" cy="1692000"/>
          </a:xfrm>
        </p:grpSpPr>
        <p:sp>
          <p:nvSpPr>
            <p:cNvPr id="18" name="Rounded Rectangle 69">
              <a:extLst>
                <a:ext uri="{FF2B5EF4-FFF2-40B4-BE49-F238E27FC236}">
                  <a16:creationId xmlns:a16="http://schemas.microsoft.com/office/drawing/2014/main" id="{72FB43BF-F543-BE78-FE55-F6A1A2DD50DD}"/>
                </a:ext>
              </a:extLst>
            </p:cNvPr>
            <p:cNvSpPr/>
            <p:nvPr/>
          </p:nvSpPr>
          <p:spPr>
            <a:xfrm>
              <a:off x="8708944" y="1928923"/>
              <a:ext cx="10515598" cy="1692000"/>
            </a:xfrm>
            <a:prstGeom prst="roundRect">
              <a:avLst>
                <a:gd name="adj" fmla="val 9572"/>
              </a:avLst>
            </a:prstGeom>
            <a:solidFill>
              <a:srgbClr val="EBF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val 26">
              <a:extLst>
                <a:ext uri="{FF2B5EF4-FFF2-40B4-BE49-F238E27FC236}">
                  <a16:creationId xmlns:a16="http://schemas.microsoft.com/office/drawing/2014/main" id="{99EDCA0F-2F77-8707-756B-139FD608CD5B}"/>
                </a:ext>
              </a:extLst>
            </p:cNvPr>
            <p:cNvSpPr/>
            <p:nvPr/>
          </p:nvSpPr>
          <p:spPr>
            <a:xfrm>
              <a:off x="8079102" y="2183520"/>
              <a:ext cx="1260000" cy="1260000"/>
            </a:xfrm>
            <a:prstGeom prst="ellipse">
              <a:avLst/>
            </a:prstGeom>
            <a:solidFill>
              <a:srgbClr val="88C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quad Heavy" panose="000009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0" name="Csoportba foglalás 19">
            <a:extLst>
              <a:ext uri="{FF2B5EF4-FFF2-40B4-BE49-F238E27FC236}">
                <a16:creationId xmlns:a16="http://schemas.microsoft.com/office/drawing/2014/main" id="{E68096A2-2E78-ED54-0D9B-5AA30FDB30EB}"/>
              </a:ext>
            </a:extLst>
          </p:cNvPr>
          <p:cNvGrpSpPr/>
          <p:nvPr/>
        </p:nvGrpSpPr>
        <p:grpSpPr>
          <a:xfrm>
            <a:off x="138332" y="4746892"/>
            <a:ext cx="5795867" cy="928521"/>
            <a:chOff x="8079102" y="1928923"/>
            <a:chExt cx="11145440" cy="1692000"/>
          </a:xfrm>
        </p:grpSpPr>
        <p:sp>
          <p:nvSpPr>
            <p:cNvPr id="21" name="Rounded Rectangle 69">
              <a:extLst>
                <a:ext uri="{FF2B5EF4-FFF2-40B4-BE49-F238E27FC236}">
                  <a16:creationId xmlns:a16="http://schemas.microsoft.com/office/drawing/2014/main" id="{F1FAAC51-47F8-B1B0-3368-408225A0D43C}"/>
                </a:ext>
              </a:extLst>
            </p:cNvPr>
            <p:cNvSpPr/>
            <p:nvPr/>
          </p:nvSpPr>
          <p:spPr>
            <a:xfrm>
              <a:off x="8708944" y="1928923"/>
              <a:ext cx="10515598" cy="1692000"/>
            </a:xfrm>
            <a:prstGeom prst="roundRect">
              <a:avLst>
                <a:gd name="adj" fmla="val 9572"/>
              </a:avLst>
            </a:prstGeom>
            <a:solidFill>
              <a:srgbClr val="EBF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val 26">
              <a:extLst>
                <a:ext uri="{FF2B5EF4-FFF2-40B4-BE49-F238E27FC236}">
                  <a16:creationId xmlns:a16="http://schemas.microsoft.com/office/drawing/2014/main" id="{A39641BB-A99C-56FF-5159-430D614A1D71}"/>
                </a:ext>
              </a:extLst>
            </p:cNvPr>
            <p:cNvSpPr/>
            <p:nvPr/>
          </p:nvSpPr>
          <p:spPr>
            <a:xfrm>
              <a:off x="8079102" y="2183520"/>
              <a:ext cx="1260000" cy="1260000"/>
            </a:xfrm>
            <a:prstGeom prst="ellipse">
              <a:avLst/>
            </a:prstGeom>
            <a:solidFill>
              <a:srgbClr val="88C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quad Heavy" panose="00000900000000000000" pitchFamily="2" charset="0"/>
                <a:ea typeface="+mn-ea"/>
                <a:cs typeface="+mn-cs"/>
              </a:endParaRPr>
            </a:p>
          </p:txBody>
        </p:sp>
      </p:grp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EDFE8E0D-39FA-7771-693D-1980EC5D0D35}"/>
              </a:ext>
            </a:extLst>
          </p:cNvPr>
          <p:cNvSpPr txBox="1"/>
          <p:nvPr/>
        </p:nvSpPr>
        <p:spPr>
          <a:xfrm>
            <a:off x="793559" y="2393849"/>
            <a:ext cx="5053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effectLst/>
                <a:latin typeface="Reckless Standard S Medium" pitchFamily="50" charset="-18"/>
                <a:cs typeface="Reckless Standard S Medium" pitchFamily="50" charset="-18"/>
              </a:rPr>
              <a:t>Regisztrációs határidő: 2026. </a:t>
            </a:r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november 19</a:t>
            </a:r>
            <a:r>
              <a:rPr lang="hu-HU" sz="1800" b="1" dirty="0">
                <a:effectLst/>
                <a:latin typeface="Reckless Standard S Medium" pitchFamily="50" charset="-18"/>
                <a:cs typeface="Reckless Standard S Medium" pitchFamily="50" charset="-18"/>
              </a:rPr>
              <a:t>. </a:t>
            </a:r>
            <a:endParaRPr lang="hu-HU" sz="1800" b="1" dirty="0">
              <a:latin typeface="Reckless Standard S Medium" pitchFamily="50" charset="-18"/>
              <a:cs typeface="Reckless Standard S Medium" pitchFamily="50" charset="-18"/>
            </a:endParaRPr>
          </a:p>
          <a:p>
            <a:endParaRPr lang="hu-HU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606CE735-E4D8-A131-E8E2-D4E70E85F6C1}"/>
              </a:ext>
            </a:extLst>
          </p:cNvPr>
          <p:cNvSpPr txBox="1"/>
          <p:nvPr/>
        </p:nvSpPr>
        <p:spPr>
          <a:xfrm>
            <a:off x="817376" y="5014970"/>
            <a:ext cx="5053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Élő megnyitó: 2026. november 23. </a:t>
            </a:r>
          </a:p>
          <a:p>
            <a:endParaRPr lang="hu-HU" sz="1800" b="1" i="1" dirty="0">
              <a:latin typeface="Squad" panose="020B0604020202020204" charset="0"/>
            </a:endParaRPr>
          </a:p>
          <a:p>
            <a:endParaRPr lang="hu-HU" dirty="0"/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0C303577-0523-5A33-921F-FB8B4685E464}"/>
              </a:ext>
            </a:extLst>
          </p:cNvPr>
          <p:cNvGrpSpPr/>
          <p:nvPr/>
        </p:nvGrpSpPr>
        <p:grpSpPr>
          <a:xfrm>
            <a:off x="6094412" y="3397794"/>
            <a:ext cx="5795866" cy="928521"/>
            <a:chOff x="8079102" y="1928923"/>
            <a:chExt cx="11145440" cy="1692000"/>
          </a:xfrm>
        </p:grpSpPr>
        <p:sp>
          <p:nvSpPr>
            <p:cNvPr id="12" name="Rounded Rectangle 69">
              <a:extLst>
                <a:ext uri="{FF2B5EF4-FFF2-40B4-BE49-F238E27FC236}">
                  <a16:creationId xmlns:a16="http://schemas.microsoft.com/office/drawing/2014/main" id="{DC545895-2F05-D32F-36CB-2229E9A1E0AE}"/>
                </a:ext>
              </a:extLst>
            </p:cNvPr>
            <p:cNvSpPr/>
            <p:nvPr/>
          </p:nvSpPr>
          <p:spPr>
            <a:xfrm>
              <a:off x="8708944" y="1928923"/>
              <a:ext cx="10515598" cy="1692000"/>
            </a:xfrm>
            <a:prstGeom prst="roundRect">
              <a:avLst>
                <a:gd name="adj" fmla="val 9572"/>
              </a:avLst>
            </a:prstGeom>
            <a:solidFill>
              <a:srgbClr val="EBF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val 26">
              <a:extLst>
                <a:ext uri="{FF2B5EF4-FFF2-40B4-BE49-F238E27FC236}">
                  <a16:creationId xmlns:a16="http://schemas.microsoft.com/office/drawing/2014/main" id="{BB7DF94D-F440-EC1A-14FD-6D60CE573D10}"/>
                </a:ext>
              </a:extLst>
            </p:cNvPr>
            <p:cNvSpPr/>
            <p:nvPr/>
          </p:nvSpPr>
          <p:spPr>
            <a:xfrm>
              <a:off x="8079102" y="2183520"/>
              <a:ext cx="1260000" cy="1260000"/>
            </a:xfrm>
            <a:prstGeom prst="ellipse">
              <a:avLst/>
            </a:prstGeom>
            <a:solidFill>
              <a:srgbClr val="88C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quad Heavy" panose="000009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914CBC35-2922-139F-812C-22BA7776A6E6}"/>
              </a:ext>
            </a:extLst>
          </p:cNvPr>
          <p:cNvGrpSpPr/>
          <p:nvPr/>
        </p:nvGrpSpPr>
        <p:grpSpPr>
          <a:xfrm>
            <a:off x="3237703" y="5806060"/>
            <a:ext cx="5795866" cy="928521"/>
            <a:chOff x="8079102" y="1928923"/>
            <a:chExt cx="11145440" cy="1692000"/>
          </a:xfrm>
        </p:grpSpPr>
        <p:sp>
          <p:nvSpPr>
            <p:cNvPr id="15" name="Rounded Rectangle 69">
              <a:extLst>
                <a:ext uri="{FF2B5EF4-FFF2-40B4-BE49-F238E27FC236}">
                  <a16:creationId xmlns:a16="http://schemas.microsoft.com/office/drawing/2014/main" id="{B22D1F97-1794-DC75-46DC-D76AF3702144}"/>
                </a:ext>
              </a:extLst>
            </p:cNvPr>
            <p:cNvSpPr/>
            <p:nvPr/>
          </p:nvSpPr>
          <p:spPr>
            <a:xfrm>
              <a:off x="8708944" y="1928923"/>
              <a:ext cx="10515598" cy="1692000"/>
            </a:xfrm>
            <a:prstGeom prst="roundRect">
              <a:avLst>
                <a:gd name="adj" fmla="val 9572"/>
              </a:avLst>
            </a:prstGeom>
            <a:solidFill>
              <a:srgbClr val="EBF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val 26">
              <a:extLst>
                <a:ext uri="{FF2B5EF4-FFF2-40B4-BE49-F238E27FC236}">
                  <a16:creationId xmlns:a16="http://schemas.microsoft.com/office/drawing/2014/main" id="{2D3482CE-5A64-7974-B6C7-3C5EDF6D4E32}"/>
                </a:ext>
              </a:extLst>
            </p:cNvPr>
            <p:cNvSpPr/>
            <p:nvPr/>
          </p:nvSpPr>
          <p:spPr>
            <a:xfrm>
              <a:off x="8079102" y="2183520"/>
              <a:ext cx="1260000" cy="1260000"/>
            </a:xfrm>
            <a:prstGeom prst="ellipse">
              <a:avLst/>
            </a:prstGeom>
            <a:solidFill>
              <a:srgbClr val="88C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quad Heavy" panose="00000900000000000000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28457045-96AE-0AEA-9AB3-6E02B92BEB25}"/>
              </a:ext>
            </a:extLst>
          </p:cNvPr>
          <p:cNvSpPr txBox="1"/>
          <p:nvPr/>
        </p:nvSpPr>
        <p:spPr>
          <a:xfrm>
            <a:off x="4714321" y="6098070"/>
            <a:ext cx="5053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Élő döntő: 2027. január 21. </a:t>
            </a:r>
          </a:p>
          <a:p>
            <a:endParaRPr lang="hu-HU" dirty="0"/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0029B222-DF6C-39B3-0D04-9BAC4487C1E3}"/>
              </a:ext>
            </a:extLst>
          </p:cNvPr>
          <p:cNvSpPr txBox="1"/>
          <p:nvPr/>
        </p:nvSpPr>
        <p:spPr>
          <a:xfrm>
            <a:off x="874663" y="3724727"/>
            <a:ext cx="5053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Első forduló: 2026. november 19-26</a:t>
            </a:r>
            <a:r>
              <a:rPr lang="hu-HU" sz="1800" b="1" i="1" dirty="0">
                <a:latin typeface="Squad" panose="020B0604020202020204" charset="0"/>
              </a:rPr>
              <a:t>.</a:t>
            </a:r>
          </a:p>
          <a:p>
            <a:endParaRPr lang="hu-HU" dirty="0"/>
          </a:p>
        </p:txBody>
      </p:sp>
      <p:pic>
        <p:nvPicPr>
          <p:cNvPr id="5" name="Kép 4" descr="A képen Grafika, Betűtípus, Grafikus tervezés, zöld látható&#10;&#10;Automatikusan generált leírás">
            <a:extLst>
              <a:ext uri="{FF2B5EF4-FFF2-40B4-BE49-F238E27FC236}">
                <a16:creationId xmlns:a16="http://schemas.microsoft.com/office/drawing/2014/main" id="{1855C2A1-A2BD-E196-7AC9-845850A9A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464" y="313218"/>
            <a:ext cx="1763269" cy="372878"/>
          </a:xfrm>
          <a:prstGeom prst="rect">
            <a:avLst/>
          </a:prstGeom>
        </p:spPr>
      </p:pic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CA4E0815-4676-48A1-858E-2406715FBC37}"/>
              </a:ext>
            </a:extLst>
          </p:cNvPr>
          <p:cNvGrpSpPr/>
          <p:nvPr/>
        </p:nvGrpSpPr>
        <p:grpSpPr>
          <a:xfrm>
            <a:off x="6135636" y="2179512"/>
            <a:ext cx="5795866" cy="928521"/>
            <a:chOff x="8079102" y="1928923"/>
            <a:chExt cx="11145440" cy="1692000"/>
          </a:xfrm>
        </p:grpSpPr>
        <p:sp>
          <p:nvSpPr>
            <p:cNvPr id="28" name="Rounded Rectangle 69">
              <a:extLst>
                <a:ext uri="{FF2B5EF4-FFF2-40B4-BE49-F238E27FC236}">
                  <a16:creationId xmlns:a16="http://schemas.microsoft.com/office/drawing/2014/main" id="{6966A74D-77C9-4399-BAF4-FC708B368DD6}"/>
                </a:ext>
              </a:extLst>
            </p:cNvPr>
            <p:cNvSpPr/>
            <p:nvPr/>
          </p:nvSpPr>
          <p:spPr>
            <a:xfrm>
              <a:off x="8708944" y="1928923"/>
              <a:ext cx="10515598" cy="1692000"/>
            </a:xfrm>
            <a:prstGeom prst="roundRect">
              <a:avLst>
                <a:gd name="adj" fmla="val 9572"/>
              </a:avLst>
            </a:prstGeom>
            <a:solidFill>
              <a:srgbClr val="EBF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val 26">
              <a:extLst>
                <a:ext uri="{FF2B5EF4-FFF2-40B4-BE49-F238E27FC236}">
                  <a16:creationId xmlns:a16="http://schemas.microsoft.com/office/drawing/2014/main" id="{FE7E38F9-2349-45B8-A89C-BB1831AEB210}"/>
                </a:ext>
              </a:extLst>
            </p:cNvPr>
            <p:cNvSpPr/>
            <p:nvPr/>
          </p:nvSpPr>
          <p:spPr>
            <a:xfrm>
              <a:off x="8079102" y="2183520"/>
              <a:ext cx="1260000" cy="1260000"/>
            </a:xfrm>
            <a:prstGeom prst="ellipse">
              <a:avLst/>
            </a:prstGeom>
            <a:solidFill>
              <a:srgbClr val="88C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quad Heavy" panose="00000900000000000000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31" name="Csoportba foglalás 30">
            <a:extLst>
              <a:ext uri="{FF2B5EF4-FFF2-40B4-BE49-F238E27FC236}">
                <a16:creationId xmlns:a16="http://schemas.microsoft.com/office/drawing/2014/main" id="{D2357F34-B014-49F5-B29A-A5F41F6FB477}"/>
              </a:ext>
            </a:extLst>
          </p:cNvPr>
          <p:cNvGrpSpPr/>
          <p:nvPr/>
        </p:nvGrpSpPr>
        <p:grpSpPr>
          <a:xfrm>
            <a:off x="6135636" y="4707427"/>
            <a:ext cx="5795866" cy="928521"/>
            <a:chOff x="8079102" y="1928923"/>
            <a:chExt cx="11145440" cy="1692000"/>
          </a:xfrm>
        </p:grpSpPr>
        <p:sp>
          <p:nvSpPr>
            <p:cNvPr id="32" name="Rounded Rectangle 69">
              <a:extLst>
                <a:ext uri="{FF2B5EF4-FFF2-40B4-BE49-F238E27FC236}">
                  <a16:creationId xmlns:a16="http://schemas.microsoft.com/office/drawing/2014/main" id="{5B1FEEBC-A878-4DA5-A565-41BCB343A641}"/>
                </a:ext>
              </a:extLst>
            </p:cNvPr>
            <p:cNvSpPr/>
            <p:nvPr/>
          </p:nvSpPr>
          <p:spPr>
            <a:xfrm>
              <a:off x="8708944" y="1928923"/>
              <a:ext cx="10515598" cy="1692000"/>
            </a:xfrm>
            <a:prstGeom prst="roundRect">
              <a:avLst>
                <a:gd name="adj" fmla="val 9572"/>
              </a:avLst>
            </a:prstGeom>
            <a:solidFill>
              <a:srgbClr val="EBF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val 26">
              <a:extLst>
                <a:ext uri="{FF2B5EF4-FFF2-40B4-BE49-F238E27FC236}">
                  <a16:creationId xmlns:a16="http://schemas.microsoft.com/office/drawing/2014/main" id="{DC524EFD-8871-4FFC-9C4F-4B09EEF93BA5}"/>
                </a:ext>
              </a:extLst>
            </p:cNvPr>
            <p:cNvSpPr/>
            <p:nvPr/>
          </p:nvSpPr>
          <p:spPr>
            <a:xfrm>
              <a:off x="8079102" y="2183520"/>
              <a:ext cx="1260000" cy="1260000"/>
            </a:xfrm>
            <a:prstGeom prst="ellipse">
              <a:avLst/>
            </a:prstGeom>
            <a:solidFill>
              <a:srgbClr val="88C7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quad Heavy" panose="00000900000000000000" pitchFamily="2" charset="0"/>
                <a:ea typeface="+mn-ea"/>
                <a:cs typeface="+mn-cs"/>
              </a:endParaRPr>
            </a:p>
          </p:txBody>
        </p:sp>
      </p:grpSp>
      <p:sp>
        <p:nvSpPr>
          <p:cNvPr id="37" name="Szövegdoboz 36">
            <a:extLst>
              <a:ext uri="{FF2B5EF4-FFF2-40B4-BE49-F238E27FC236}">
                <a16:creationId xmlns:a16="http://schemas.microsoft.com/office/drawing/2014/main" id="{B015FC09-2F7C-408F-8D1E-36B790F1D989}"/>
              </a:ext>
            </a:extLst>
          </p:cNvPr>
          <p:cNvSpPr txBox="1"/>
          <p:nvPr/>
        </p:nvSpPr>
        <p:spPr>
          <a:xfrm>
            <a:off x="6834294" y="4982340"/>
            <a:ext cx="5053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Döntősök kihirdetése: 2026. december 14. </a:t>
            </a:r>
          </a:p>
          <a:p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0196D263-D918-8CBE-D57E-891F95731322}"/>
              </a:ext>
            </a:extLst>
          </p:cNvPr>
          <p:cNvSpPr txBox="1"/>
          <p:nvPr/>
        </p:nvSpPr>
        <p:spPr>
          <a:xfrm>
            <a:off x="6834294" y="2480288"/>
            <a:ext cx="5234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Második forduló: 2026. november 26-december 6.</a:t>
            </a:r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E557C2FC-12BA-C596-5B88-0684449CFDB2}"/>
              </a:ext>
            </a:extLst>
          </p:cNvPr>
          <p:cNvSpPr txBox="1"/>
          <p:nvPr/>
        </p:nvSpPr>
        <p:spPr>
          <a:xfrm>
            <a:off x="6834294" y="3659537"/>
            <a:ext cx="5053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latin typeface="Reckless Standard S Medium" pitchFamily="50" charset="-18"/>
                <a:cs typeface="Reckless Standard S Medium" pitchFamily="50" charset="-18"/>
              </a:rPr>
              <a:t>Ötlet beadási határidő: 2026. december 6.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59008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BF71B-B21F-6B36-4A0A-844750B2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3C9995FD-3A31-D58C-3B0B-64C994A5EA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3E943-B50C-47FE-BFF7-BF25EFD20AF5}" type="slidenum">
              <a:rPr lang="hu-HU" smtClean="0"/>
              <a:pPr/>
              <a:t>8</a:t>
            </a:fld>
            <a:endParaRPr lang="hu-H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68AE5B2-E403-648F-427A-5E618EB07453}"/>
              </a:ext>
            </a:extLst>
          </p:cNvPr>
          <p:cNvSpPr txBox="1">
            <a:spLocks/>
          </p:cNvSpPr>
          <p:nvPr/>
        </p:nvSpPr>
        <p:spPr>
          <a:xfrm>
            <a:off x="884161" y="610722"/>
            <a:ext cx="10583161" cy="2786513"/>
          </a:xfrm>
          <a:prstGeom prst="rect">
            <a:avLst/>
          </a:prstGeom>
        </p:spPr>
        <p:txBody>
          <a:bodyPr anchor="b"/>
          <a:lstStyle>
            <a:lvl1pPr algn="l" defTabSz="609493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hu-HU" b="1" dirty="0">
                <a:solidFill>
                  <a:schemeClr val="bg1"/>
                </a:solidFill>
                <a:latin typeface="Squad" panose="020B0604020202020204" charset="0"/>
              </a:rPr>
            </a:br>
            <a:r>
              <a:rPr lang="hu-HU" sz="4000" b="1" dirty="0">
                <a:solidFill>
                  <a:schemeClr val="bg1"/>
                </a:solidFill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Jelentkezz a </a:t>
            </a:r>
            <a:r>
              <a:rPr lang="hu-HU" sz="4000" b="1" dirty="0" err="1">
                <a:solidFill>
                  <a:schemeClr val="bg1"/>
                </a:solidFill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Hackathonra</a:t>
            </a:r>
            <a:r>
              <a:rPr lang="hu-HU" sz="4000" b="1" dirty="0">
                <a:solidFill>
                  <a:schemeClr val="bg1"/>
                </a:solidFill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, </a:t>
            </a:r>
          </a:p>
          <a:p>
            <a:pPr algn="ctr"/>
            <a:r>
              <a:rPr lang="hu-HU" sz="4000" b="1" dirty="0">
                <a:solidFill>
                  <a:schemeClr val="bg1"/>
                </a:solidFill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  <a:t>hozd ki magadból a maximumot!</a:t>
            </a:r>
            <a:br>
              <a:rPr lang="hu-HU" sz="4000" b="1" dirty="0">
                <a:solidFill>
                  <a:srgbClr val="006C3F"/>
                </a:solidFill>
                <a:latin typeface="OTP Sharp Geo ExtraBold" pitchFamily="50" charset="-18"/>
                <a:ea typeface="OTP Sharp Geo ExtraBold" pitchFamily="50" charset="-18"/>
                <a:cs typeface="OTP Sharp Geo ExtraBold" pitchFamily="50" charset="-18"/>
              </a:rPr>
            </a:br>
            <a:endParaRPr lang="hu-HU" sz="4000" b="1" dirty="0">
              <a:solidFill>
                <a:srgbClr val="006C3F"/>
              </a:solidFill>
              <a:latin typeface="OTP Sharp Geo ExtraBold" pitchFamily="50" charset="-18"/>
              <a:ea typeface="OTP Sharp Geo ExtraBold" pitchFamily="50" charset="-18"/>
              <a:cs typeface="OTP Sharp Geo ExtraBold" pitchFamily="50" charset="-18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3DA9F7A-ACB5-B6AD-A833-702849069B85}"/>
              </a:ext>
            </a:extLst>
          </p:cNvPr>
          <p:cNvSpPr txBox="1"/>
          <p:nvPr/>
        </p:nvSpPr>
        <p:spPr>
          <a:xfrm>
            <a:off x="2925147" y="3168378"/>
            <a:ext cx="60928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6C3F"/>
                </a:solidFill>
                <a:latin typeface="Reckless Standard S Medium" pitchFamily="50" charset="-18"/>
                <a:cs typeface="Reckless Standard S Medium" pitchFamily="50" charset="-18"/>
              </a:rPr>
              <a:t>www.otpbankit.hu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4D789B3C-3662-5DBA-AB3A-DE1ACD3F0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836" y="3910301"/>
            <a:ext cx="2400508" cy="24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73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TP színséma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96436"/>
      </a:accent1>
      <a:accent2>
        <a:srgbClr val="004C7E"/>
      </a:accent2>
      <a:accent3>
        <a:srgbClr val="DC4D51"/>
      </a:accent3>
      <a:accent4>
        <a:srgbClr val="4EC3C6"/>
      </a:accent4>
      <a:accent5>
        <a:srgbClr val="FF8695"/>
      </a:accent5>
      <a:accent6>
        <a:srgbClr val="941FDD"/>
      </a:accent6>
      <a:hlink>
        <a:srgbClr val="7A1C50"/>
      </a:hlink>
      <a:folHlink>
        <a:srgbClr val="ADDB2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7B1FBA4-F405-4C26-9223-825C9AA0DE7C}" vid="{98529CEF-3569-4C50-A9FB-3DC2D97338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42630C727F10504390CC6769FB05D922" ma:contentTypeVersion="3" ma:contentTypeDescription="Új dokumentum létrehozása." ma:contentTypeScope="" ma:versionID="b201f2375bbb0fe62b332df18640ed8d">
  <xsd:schema xmlns:xsd="http://www.w3.org/2001/XMLSchema" xmlns:xs="http://www.w3.org/2001/XMLSchema" xmlns:p="http://schemas.microsoft.com/office/2006/metadata/properties" xmlns:ns1="http://schemas.microsoft.com/sharepoint/v3" xmlns:ns2="4aecc60d-9707-4df1-afb6-225fea9e1ff0" targetNamespace="http://schemas.microsoft.com/office/2006/metadata/properties" ma:root="true" ma:fieldsID="bb7ce64bc1fbf50a9e79da801b651c87" ns1:_="" ns2:_="">
    <xsd:import namespace="http://schemas.microsoft.com/sharepoint/v3"/>
    <xsd:import namespace="4aecc60d-9707-4df1-afb6-225fea9e1ff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Ütemezett kezdődátum" ma:description="Az Ütemezett kezdődátum egy webhelyoszlop, amelyet a Közzététel szolgáltatás hoz létre. Azt a dátumot és időpontot határozza meg, amikor a lap első alkalommal jelenik meg a webhely látogatóinak." ma:internalName="PublishingStartDate">
      <xsd:simpleType>
        <xsd:restriction base="dms:Unknown"/>
      </xsd:simpleType>
    </xsd:element>
    <xsd:element name="PublishingExpirationDate" ma:index="9" nillable="true" ma:displayName="Ütemezett záródátum" ma:description="Az Ütemezett záródátum egy webhelyoszlop, amelyet a Közzététel szolgáltatás hoz létre. Azt a dátumot és időpontot határozza meg, amely után a lap már nem jelenik meg a webhely látogatóinak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cc60d-9707-4df1-afb6-225fea9e1f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BD6FE0-76B2-4599-931A-ECC9A3099996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sharepoint/v3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4aecc60d-9707-4df1-afb6-225fea9e1ff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35AA0F-DBB5-400B-B919-5402D9F054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aecc60d-9707-4df1-afb6-225fea9e1f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16242D-9064-4D36-BBBE-B31BC08F89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otp_ppt_template_2019_presentation_eng_v3</Template>
  <TotalTime>689</TotalTime>
  <Words>376</Words>
  <Application>Microsoft Office PowerPoint</Application>
  <PresentationFormat>Egyéni</PresentationFormat>
  <Paragraphs>87</Paragraphs>
  <Slides>8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6" baseType="lpstr">
      <vt:lpstr>Arial</vt:lpstr>
      <vt:lpstr>Squad</vt:lpstr>
      <vt:lpstr>Reckless Standard S Medium</vt:lpstr>
      <vt:lpstr>Calibri</vt:lpstr>
      <vt:lpstr>Squad Light</vt:lpstr>
      <vt:lpstr>Squad Heavy</vt:lpstr>
      <vt:lpstr>OTP Sharp Geo ExtraBold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Horváth Anna Lili</dc:creator>
  <cp:lastModifiedBy>Georgina Horváth</cp:lastModifiedBy>
  <cp:revision>43</cp:revision>
  <cp:lastPrinted>2017-06-16T13:06:42Z</cp:lastPrinted>
  <dcterms:created xsi:type="dcterms:W3CDTF">2021-04-29T09:06:44Z</dcterms:created>
  <dcterms:modified xsi:type="dcterms:W3CDTF">2026-10-26T10:10:45Z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0x01010042630C727F10504390CC6769FB05D922</vt:lpwstr>
  </property>
</Properties>
</file>